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notesSlides/notesSlide4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8.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9.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0.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1.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2.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3.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4.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76"/>
  </p:notesMasterIdLst>
  <p:sldIdLst>
    <p:sldId id="326" r:id="rId3"/>
    <p:sldId id="257" r:id="rId4"/>
    <p:sldId id="259" r:id="rId5"/>
    <p:sldId id="260" r:id="rId6"/>
    <p:sldId id="261" r:id="rId7"/>
    <p:sldId id="262" r:id="rId8"/>
    <p:sldId id="264" r:id="rId9"/>
    <p:sldId id="266" r:id="rId10"/>
    <p:sldId id="267" r:id="rId11"/>
    <p:sldId id="268" r:id="rId12"/>
    <p:sldId id="389" r:id="rId13"/>
    <p:sldId id="391" r:id="rId14"/>
    <p:sldId id="399" r:id="rId15"/>
    <p:sldId id="400" r:id="rId16"/>
    <p:sldId id="434" r:id="rId17"/>
    <p:sldId id="401" r:id="rId18"/>
    <p:sldId id="402" r:id="rId19"/>
    <p:sldId id="392" r:id="rId20"/>
    <p:sldId id="403" r:id="rId21"/>
    <p:sldId id="408" r:id="rId22"/>
    <p:sldId id="469" r:id="rId23"/>
    <p:sldId id="470" r:id="rId24"/>
    <p:sldId id="471" r:id="rId25"/>
    <p:sldId id="416" r:id="rId26"/>
    <p:sldId id="417" r:id="rId27"/>
    <p:sldId id="418" r:id="rId28"/>
    <p:sldId id="419" r:id="rId29"/>
    <p:sldId id="420" r:id="rId30"/>
    <p:sldId id="422" r:id="rId31"/>
    <p:sldId id="423" r:id="rId32"/>
    <p:sldId id="425" r:id="rId33"/>
    <p:sldId id="393" r:id="rId34"/>
    <p:sldId id="427" r:id="rId35"/>
    <p:sldId id="428" r:id="rId36"/>
    <p:sldId id="429" r:id="rId37"/>
    <p:sldId id="430" r:id="rId38"/>
    <p:sldId id="435" r:id="rId39"/>
    <p:sldId id="431" r:id="rId40"/>
    <p:sldId id="456" r:id="rId41"/>
    <p:sldId id="472" r:id="rId42"/>
    <p:sldId id="314" r:id="rId43"/>
    <p:sldId id="442" r:id="rId44"/>
    <p:sldId id="459" r:id="rId45"/>
    <p:sldId id="463" r:id="rId46"/>
    <p:sldId id="465" r:id="rId47"/>
    <p:sldId id="467" r:id="rId48"/>
    <p:sldId id="453" r:id="rId49"/>
    <p:sldId id="468" r:id="rId50"/>
    <p:sldId id="359" r:id="rId51"/>
    <p:sldId id="462" r:id="rId52"/>
    <p:sldId id="461" r:id="rId53"/>
    <p:sldId id="464" r:id="rId54"/>
    <p:sldId id="455" r:id="rId55"/>
    <p:sldId id="441" r:id="rId56"/>
    <p:sldId id="444" r:id="rId57"/>
    <p:sldId id="447" r:id="rId58"/>
    <p:sldId id="448" r:id="rId59"/>
    <p:sldId id="449" r:id="rId60"/>
    <p:sldId id="450" r:id="rId61"/>
    <p:sldId id="451" r:id="rId62"/>
    <p:sldId id="452" r:id="rId63"/>
    <p:sldId id="438" r:id="rId64"/>
    <p:sldId id="437" r:id="rId65"/>
    <p:sldId id="432" r:id="rId66"/>
    <p:sldId id="436" r:id="rId67"/>
    <p:sldId id="433" r:id="rId68"/>
    <p:sldId id="445" r:id="rId69"/>
    <p:sldId id="446" r:id="rId70"/>
    <p:sldId id="443" r:id="rId71"/>
    <p:sldId id="458" r:id="rId72"/>
    <p:sldId id="390" r:id="rId73"/>
    <p:sldId id="411" r:id="rId74"/>
    <p:sldId id="454" r:id="rId7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F3D"/>
    <a:srgbClr val="FF543C"/>
    <a:srgbClr val="8F3CD1"/>
    <a:srgbClr val="FFCAF0"/>
    <a:srgbClr val="FF2830"/>
    <a:srgbClr val="56247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D13B4-2B9A-5447-9C6D-E0D7BC4B6273}" v="1170" dt="2023-07-13T04:25:46.50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15"/>
    <p:restoredTop sz="78523"/>
  </p:normalViewPr>
  <p:slideViewPr>
    <p:cSldViewPr snapToGrid="0">
      <p:cViewPr varScale="1">
        <p:scale>
          <a:sx n="96" d="100"/>
          <a:sy n="96" d="100"/>
        </p:scale>
        <p:origin x="168" y="688"/>
      </p:cViewPr>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yanagi kei" userId="4a995bc4-0b79-4bdc-a549-ea708d96a2fc" providerId="ADAL" clId="{8D8089B2-1108-2740-AB42-6594D344ABE0}"/>
    <pc:docChg chg="undo custSel addSld delSld modSld">
      <pc:chgData name="koyanagi kei" userId="4a995bc4-0b79-4bdc-a549-ea708d96a2fc" providerId="ADAL" clId="{8D8089B2-1108-2740-AB42-6594D344ABE0}" dt="2022-12-19T07:52:35.897" v="12377" actId="20577"/>
      <pc:docMkLst>
        <pc:docMk/>
      </pc:docMkLst>
      <pc:sldChg chg="modSp mod modNotesTx">
        <pc:chgData name="koyanagi kei" userId="4a995bc4-0b79-4bdc-a549-ea708d96a2fc" providerId="ADAL" clId="{8D8089B2-1108-2740-AB42-6594D344ABE0}" dt="2022-12-06T15:32:03.945" v="8308" actId="20577"/>
        <pc:sldMkLst>
          <pc:docMk/>
          <pc:sldMk cId="4209485161" sldId="256"/>
        </pc:sldMkLst>
        <pc:spChg chg="mod">
          <ac:chgData name="koyanagi kei" userId="4a995bc4-0b79-4bdc-a549-ea708d96a2fc" providerId="ADAL" clId="{8D8089B2-1108-2740-AB42-6594D344ABE0}" dt="2022-12-06T15:31:03.401" v="8075" actId="20577"/>
          <ac:spMkLst>
            <pc:docMk/>
            <pc:sldMk cId="4209485161" sldId="256"/>
            <ac:spMk id="2" creationId="{ADDD0908-CABE-527A-20B5-FB930A388870}"/>
          </ac:spMkLst>
        </pc:spChg>
        <pc:spChg chg="mod">
          <ac:chgData name="koyanagi kei" userId="4a995bc4-0b79-4bdc-a549-ea708d96a2fc" providerId="ADAL" clId="{8D8089B2-1108-2740-AB42-6594D344ABE0}" dt="2022-12-06T15:31:09.236" v="8076" actId="1076"/>
          <ac:spMkLst>
            <pc:docMk/>
            <pc:sldMk cId="4209485161" sldId="256"/>
            <ac:spMk id="3" creationId="{7B3BA09C-1FBF-31C9-BECB-6F943E64F330}"/>
          </ac:spMkLst>
        </pc:spChg>
      </pc:sldChg>
      <pc:sldChg chg="modSp mod modNotesTx">
        <pc:chgData name="koyanagi kei" userId="4a995bc4-0b79-4bdc-a549-ea708d96a2fc" providerId="ADAL" clId="{8D8089B2-1108-2740-AB42-6594D344ABE0}" dt="2022-12-06T15:34:44.643" v="8695" actId="20577"/>
        <pc:sldMkLst>
          <pc:docMk/>
          <pc:sldMk cId="752596611" sldId="257"/>
        </pc:sldMkLst>
        <pc:spChg chg="mod">
          <ac:chgData name="koyanagi kei" userId="4a995bc4-0b79-4bdc-a549-ea708d96a2fc" providerId="ADAL" clId="{8D8089B2-1108-2740-AB42-6594D344ABE0}" dt="2022-12-06T15:32:52.054" v="8468" actId="1076"/>
          <ac:spMkLst>
            <pc:docMk/>
            <pc:sldMk cId="752596611" sldId="257"/>
            <ac:spMk id="4" creationId="{449693A5-6048-AE22-1755-FE42EF50EFCD}"/>
          </ac:spMkLst>
        </pc:spChg>
        <pc:spChg chg="mod">
          <ac:chgData name="koyanagi kei" userId="4a995bc4-0b79-4bdc-a549-ea708d96a2fc" providerId="ADAL" clId="{8D8089B2-1108-2740-AB42-6594D344ABE0}" dt="2022-12-06T15:32:57.834" v="8470" actId="1076"/>
          <ac:spMkLst>
            <pc:docMk/>
            <pc:sldMk cId="752596611" sldId="257"/>
            <ac:spMk id="5" creationId="{C2A8EA0F-07BA-559A-6188-EF1D574AE765}"/>
          </ac:spMkLst>
        </pc:spChg>
        <pc:spChg chg="mod">
          <ac:chgData name="koyanagi kei" userId="4a995bc4-0b79-4bdc-a549-ea708d96a2fc" providerId="ADAL" clId="{8D8089B2-1108-2740-AB42-6594D344ABE0}" dt="2022-12-06T15:32:46.304" v="8467" actId="255"/>
          <ac:spMkLst>
            <pc:docMk/>
            <pc:sldMk cId="752596611" sldId="257"/>
            <ac:spMk id="6" creationId="{30BE551F-F7E1-646B-0747-2DED00C1672C}"/>
          </ac:spMkLst>
        </pc:spChg>
      </pc:sldChg>
      <pc:sldChg chg="addSp modSp mod modNotesTx">
        <pc:chgData name="koyanagi kei" userId="4a995bc4-0b79-4bdc-a549-ea708d96a2fc" providerId="ADAL" clId="{8D8089B2-1108-2740-AB42-6594D344ABE0}" dt="2022-12-06T15:41:00.264" v="9508" actId="692"/>
        <pc:sldMkLst>
          <pc:docMk/>
          <pc:sldMk cId="3311387016" sldId="258"/>
        </pc:sldMkLst>
        <pc:spChg chg="add mod">
          <ac:chgData name="koyanagi kei" userId="4a995bc4-0b79-4bdc-a549-ea708d96a2fc" providerId="ADAL" clId="{8D8089B2-1108-2740-AB42-6594D344ABE0}" dt="2022-12-06T15:41:00.264" v="9508" actId="692"/>
          <ac:spMkLst>
            <pc:docMk/>
            <pc:sldMk cId="3311387016" sldId="258"/>
            <ac:spMk id="5" creationId="{AA0E7AD8-AE82-A363-3E46-5110661A02DA}"/>
          </ac:spMkLst>
        </pc:spChg>
      </pc:sldChg>
      <pc:sldChg chg="delSp modSp mod modNotesTx">
        <pc:chgData name="koyanagi kei" userId="4a995bc4-0b79-4bdc-a549-ea708d96a2fc" providerId="ADAL" clId="{8D8089B2-1108-2740-AB42-6594D344ABE0}" dt="2022-12-06T15:42:08.454" v="9757" actId="20577"/>
        <pc:sldMkLst>
          <pc:docMk/>
          <pc:sldMk cId="3217489981" sldId="259"/>
        </pc:sldMkLst>
        <pc:spChg chg="mod">
          <ac:chgData name="koyanagi kei" userId="4a995bc4-0b79-4bdc-a549-ea708d96a2fc" providerId="ADAL" clId="{8D8089B2-1108-2740-AB42-6594D344ABE0}" dt="2022-12-06T11:52:13.293" v="3841" actId="255"/>
          <ac:spMkLst>
            <pc:docMk/>
            <pc:sldMk cId="3217489981" sldId="259"/>
            <ac:spMk id="4" creationId="{449693A5-6048-AE22-1755-FE42EF50EFCD}"/>
          </ac:spMkLst>
        </pc:spChg>
        <pc:spChg chg="del">
          <ac:chgData name="koyanagi kei" userId="4a995bc4-0b79-4bdc-a549-ea708d96a2fc" providerId="ADAL" clId="{8D8089B2-1108-2740-AB42-6594D344ABE0}" dt="2022-12-06T11:51:52.079" v="3832" actId="478"/>
          <ac:spMkLst>
            <pc:docMk/>
            <pc:sldMk cId="3217489981" sldId="259"/>
            <ac:spMk id="5" creationId="{C2A8EA0F-07BA-559A-6188-EF1D574AE765}"/>
          </ac:spMkLst>
        </pc:spChg>
        <pc:spChg chg="mod">
          <ac:chgData name="koyanagi kei" userId="4a995bc4-0b79-4bdc-a549-ea708d96a2fc" providerId="ADAL" clId="{8D8089B2-1108-2740-AB42-6594D344ABE0}" dt="2022-12-06T11:52:13.293" v="3841" actId="255"/>
          <ac:spMkLst>
            <pc:docMk/>
            <pc:sldMk cId="3217489981" sldId="259"/>
            <ac:spMk id="6" creationId="{30BE551F-F7E1-646B-0747-2DED00C1672C}"/>
          </ac:spMkLst>
        </pc:spChg>
      </pc:sldChg>
      <pc:sldChg chg="modSp mod modNotesTx">
        <pc:chgData name="koyanagi kei" userId="4a995bc4-0b79-4bdc-a549-ea708d96a2fc" providerId="ADAL" clId="{8D8089B2-1108-2740-AB42-6594D344ABE0}" dt="2022-12-08T08:40:14.460" v="10931" actId="255"/>
        <pc:sldMkLst>
          <pc:docMk/>
          <pc:sldMk cId="2904548114" sldId="260"/>
        </pc:sldMkLst>
        <pc:spChg chg="mod">
          <ac:chgData name="koyanagi kei" userId="4a995bc4-0b79-4bdc-a549-ea708d96a2fc" providerId="ADAL" clId="{8D8089B2-1108-2740-AB42-6594D344ABE0}" dt="2022-12-08T08:40:14.460" v="10931" actId="255"/>
          <ac:spMkLst>
            <pc:docMk/>
            <pc:sldMk cId="2904548114" sldId="260"/>
            <ac:spMk id="3" creationId="{DB7A688F-95A5-D746-EA5F-566619BBD480}"/>
          </ac:spMkLst>
        </pc:spChg>
      </pc:sldChg>
      <pc:sldChg chg="modSp mod modNotesTx">
        <pc:chgData name="koyanagi kei" userId="4a995bc4-0b79-4bdc-a549-ea708d96a2fc" providerId="ADAL" clId="{8D8089B2-1108-2740-AB42-6594D344ABE0}" dt="2022-12-06T15:46:55.474" v="10624" actId="20577"/>
        <pc:sldMkLst>
          <pc:docMk/>
          <pc:sldMk cId="1218161340" sldId="261"/>
        </pc:sldMkLst>
        <pc:spChg chg="mod">
          <ac:chgData name="koyanagi kei" userId="4a995bc4-0b79-4bdc-a549-ea708d96a2fc" providerId="ADAL" clId="{8D8089B2-1108-2740-AB42-6594D344ABE0}" dt="2022-12-06T15:46:02.178" v="10401" actId="20577"/>
          <ac:spMkLst>
            <pc:docMk/>
            <pc:sldMk cId="1218161340" sldId="261"/>
            <ac:spMk id="3" creationId="{1120CE22-B75E-40AD-1C4F-40D6993F4D04}"/>
          </ac:spMkLst>
        </pc:spChg>
        <pc:spChg chg="mod">
          <ac:chgData name="koyanagi kei" userId="4a995bc4-0b79-4bdc-a549-ea708d96a2fc" providerId="ADAL" clId="{8D8089B2-1108-2740-AB42-6594D344ABE0}" dt="2022-12-06T15:44:15.080" v="10122" actId="20577"/>
          <ac:spMkLst>
            <pc:docMk/>
            <pc:sldMk cId="1218161340" sldId="261"/>
            <ac:spMk id="8" creationId="{65687402-AFBE-4840-E7AF-33D9C470C9AC}"/>
          </ac:spMkLst>
        </pc:spChg>
      </pc:sldChg>
      <pc:sldChg chg="modNotesTx">
        <pc:chgData name="koyanagi kei" userId="4a995bc4-0b79-4bdc-a549-ea708d96a2fc" providerId="ADAL" clId="{8D8089B2-1108-2740-AB42-6594D344ABE0}" dt="2022-12-06T15:49:36.443" v="10929" actId="20577"/>
        <pc:sldMkLst>
          <pc:docMk/>
          <pc:sldMk cId="194642237" sldId="262"/>
        </pc:sldMkLst>
      </pc:sldChg>
      <pc:sldChg chg="modNotesTx">
        <pc:chgData name="koyanagi kei" userId="4a995bc4-0b79-4bdc-a549-ea708d96a2fc" providerId="ADAL" clId="{8D8089B2-1108-2740-AB42-6594D344ABE0}" dt="2022-12-19T07:50:51.111" v="12102" actId="20577"/>
        <pc:sldMkLst>
          <pc:docMk/>
          <pc:sldMk cId="2064130755" sldId="267"/>
        </pc:sldMkLst>
      </pc:sldChg>
      <pc:sldChg chg="modSp mod modNotesTx">
        <pc:chgData name="koyanagi kei" userId="4a995bc4-0b79-4bdc-a549-ea708d96a2fc" providerId="ADAL" clId="{8D8089B2-1108-2740-AB42-6594D344ABE0}" dt="2022-12-19T07:51:38.400" v="12214" actId="20577"/>
        <pc:sldMkLst>
          <pc:docMk/>
          <pc:sldMk cId="393282342" sldId="268"/>
        </pc:sldMkLst>
        <pc:spChg chg="mod">
          <ac:chgData name="koyanagi kei" userId="4a995bc4-0b79-4bdc-a549-ea708d96a2fc" providerId="ADAL" clId="{8D8089B2-1108-2740-AB42-6594D344ABE0}" dt="2022-12-06T14:37:22.864" v="6917" actId="1076"/>
          <ac:spMkLst>
            <pc:docMk/>
            <pc:sldMk cId="393282342" sldId="268"/>
            <ac:spMk id="10" creationId="{4042C289-F900-979E-2A1D-0172755BBEF6}"/>
          </ac:spMkLst>
        </pc:spChg>
      </pc:sldChg>
      <pc:sldChg chg="modSp mod">
        <pc:chgData name="koyanagi kei" userId="4a995bc4-0b79-4bdc-a549-ea708d96a2fc" providerId="ADAL" clId="{8D8089B2-1108-2740-AB42-6594D344ABE0}" dt="2022-12-06T14:37:17.665" v="6916" actId="1076"/>
        <pc:sldMkLst>
          <pc:docMk/>
          <pc:sldMk cId="4082938185" sldId="269"/>
        </pc:sldMkLst>
        <pc:spChg chg="mod">
          <ac:chgData name="koyanagi kei" userId="4a995bc4-0b79-4bdc-a549-ea708d96a2fc" providerId="ADAL" clId="{8D8089B2-1108-2740-AB42-6594D344ABE0}" dt="2022-12-06T14:37:17.665" v="6916" actId="1076"/>
          <ac:spMkLst>
            <pc:docMk/>
            <pc:sldMk cId="4082938185" sldId="269"/>
            <ac:spMk id="10" creationId="{4042C289-F900-979E-2A1D-0172755BBEF6}"/>
          </ac:spMkLst>
        </pc:spChg>
      </pc:sldChg>
      <pc:sldChg chg="modNotesTx">
        <pc:chgData name="koyanagi kei" userId="4a995bc4-0b79-4bdc-a549-ea708d96a2fc" providerId="ADAL" clId="{8D8089B2-1108-2740-AB42-6594D344ABE0}" dt="2022-12-19T07:52:35.897" v="12377" actId="20577"/>
        <pc:sldMkLst>
          <pc:docMk/>
          <pc:sldMk cId="726629709" sldId="270"/>
        </pc:sldMkLst>
      </pc:sldChg>
      <pc:sldChg chg="modSp mod modNotesTx">
        <pc:chgData name="koyanagi kei" userId="4a995bc4-0b79-4bdc-a549-ea708d96a2fc" providerId="ADAL" clId="{8D8089B2-1108-2740-AB42-6594D344ABE0}" dt="2022-12-14T10:57:59.492" v="11243" actId="20577"/>
        <pc:sldMkLst>
          <pc:docMk/>
          <pc:sldMk cId="3489281089" sldId="271"/>
        </pc:sldMkLst>
        <pc:spChg chg="mod">
          <ac:chgData name="koyanagi kei" userId="4a995bc4-0b79-4bdc-a549-ea708d96a2fc" providerId="ADAL" clId="{8D8089B2-1108-2740-AB42-6594D344ABE0}" dt="2022-12-08T08:45:36.211" v="10932"/>
          <ac:spMkLst>
            <pc:docMk/>
            <pc:sldMk cId="3489281089" sldId="271"/>
            <ac:spMk id="18" creationId="{8A3323E9-53DE-0CE3-D896-0804F90AC1FB}"/>
          </ac:spMkLst>
        </pc:spChg>
      </pc:sldChg>
      <pc:sldChg chg="modSp mod">
        <pc:chgData name="koyanagi kei" userId="4a995bc4-0b79-4bdc-a549-ea708d96a2fc" providerId="ADAL" clId="{8D8089B2-1108-2740-AB42-6594D344ABE0}" dt="2022-12-08T08:45:50.088" v="10933"/>
        <pc:sldMkLst>
          <pc:docMk/>
          <pc:sldMk cId="1810222069" sldId="272"/>
        </pc:sldMkLst>
        <pc:spChg chg="mod">
          <ac:chgData name="koyanagi kei" userId="4a995bc4-0b79-4bdc-a549-ea708d96a2fc" providerId="ADAL" clId="{8D8089B2-1108-2740-AB42-6594D344ABE0}" dt="2022-12-08T08:45:50.088" v="10933"/>
          <ac:spMkLst>
            <pc:docMk/>
            <pc:sldMk cId="1810222069" sldId="272"/>
            <ac:spMk id="18" creationId="{8A3323E9-53DE-0CE3-D896-0804F90AC1FB}"/>
          </ac:spMkLst>
        </pc:spChg>
      </pc:sldChg>
      <pc:sldChg chg="addSp delSp modSp add mod">
        <pc:chgData name="koyanagi kei" userId="4a995bc4-0b79-4bdc-a549-ea708d96a2fc" providerId="ADAL" clId="{8D8089B2-1108-2740-AB42-6594D344ABE0}" dt="2022-12-06T04:34:05.785" v="510" actId="1076"/>
        <pc:sldMkLst>
          <pc:docMk/>
          <pc:sldMk cId="1272247785" sldId="273"/>
        </pc:sldMkLst>
        <pc:spChg chg="mod">
          <ac:chgData name="koyanagi kei" userId="4a995bc4-0b79-4bdc-a549-ea708d96a2fc" providerId="ADAL" clId="{8D8089B2-1108-2740-AB42-6594D344ABE0}" dt="2022-12-06T04:17:37.976" v="33" actId="20577"/>
          <ac:spMkLst>
            <pc:docMk/>
            <pc:sldMk cId="1272247785" sldId="273"/>
            <ac:spMk id="2" creationId="{EB55243B-5F2E-1DE5-449B-A29987EE4066}"/>
          </ac:spMkLst>
        </pc:spChg>
        <pc:spChg chg="add mod">
          <ac:chgData name="koyanagi kei" userId="4a995bc4-0b79-4bdc-a549-ea708d96a2fc" providerId="ADAL" clId="{8D8089B2-1108-2740-AB42-6594D344ABE0}" dt="2022-12-06T04:33:54.499" v="508" actId="1076"/>
          <ac:spMkLst>
            <pc:docMk/>
            <pc:sldMk cId="1272247785" sldId="273"/>
            <ac:spMk id="3" creationId="{702D18BA-9F97-C69D-B758-E7E0C22E0F03}"/>
          </ac:spMkLst>
        </pc:spChg>
        <pc:spChg chg="add mod">
          <ac:chgData name="koyanagi kei" userId="4a995bc4-0b79-4bdc-a549-ea708d96a2fc" providerId="ADAL" clId="{8D8089B2-1108-2740-AB42-6594D344ABE0}" dt="2022-12-06T04:34:05.785" v="510" actId="1076"/>
          <ac:spMkLst>
            <pc:docMk/>
            <pc:sldMk cId="1272247785" sldId="273"/>
            <ac:spMk id="4" creationId="{E0878C91-9FB5-094E-26A6-4E068176559A}"/>
          </ac:spMkLst>
        </pc:spChg>
        <pc:spChg chg="mod">
          <ac:chgData name="koyanagi kei" userId="4a995bc4-0b79-4bdc-a549-ea708d96a2fc" providerId="ADAL" clId="{8D8089B2-1108-2740-AB42-6594D344ABE0}" dt="2022-12-06T04:33:59.199" v="509" actId="1076"/>
          <ac:spMkLst>
            <pc:docMk/>
            <pc:sldMk cId="1272247785" sldId="273"/>
            <ac:spMk id="6" creationId="{6B9B2325-C9A7-47FE-F6D7-6287E07C4CBC}"/>
          </ac:spMkLst>
        </pc:spChg>
        <pc:spChg chg="del">
          <ac:chgData name="koyanagi kei" userId="4a995bc4-0b79-4bdc-a549-ea708d96a2fc" providerId="ADAL" clId="{8D8089B2-1108-2740-AB42-6594D344ABE0}" dt="2022-12-06T04:33:39.348" v="503" actId="478"/>
          <ac:spMkLst>
            <pc:docMk/>
            <pc:sldMk cId="1272247785" sldId="273"/>
            <ac:spMk id="8" creationId="{BD479C36-090B-64F1-B63D-A7137AA9FB54}"/>
          </ac:spMkLst>
        </pc:spChg>
        <pc:spChg chg="del">
          <ac:chgData name="koyanagi kei" userId="4a995bc4-0b79-4bdc-a549-ea708d96a2fc" providerId="ADAL" clId="{8D8089B2-1108-2740-AB42-6594D344ABE0}" dt="2022-12-06T04:33:37.004" v="502" actId="478"/>
          <ac:spMkLst>
            <pc:docMk/>
            <pc:sldMk cId="1272247785" sldId="273"/>
            <ac:spMk id="10" creationId="{4042C289-F900-979E-2A1D-0172755BBEF6}"/>
          </ac:spMkLst>
        </pc:spChg>
        <pc:spChg chg="del">
          <ac:chgData name="koyanagi kei" userId="4a995bc4-0b79-4bdc-a549-ea708d96a2fc" providerId="ADAL" clId="{8D8089B2-1108-2740-AB42-6594D344ABE0}" dt="2022-12-06T04:17:42.964" v="35" actId="478"/>
          <ac:spMkLst>
            <pc:docMk/>
            <pc:sldMk cId="1272247785" sldId="273"/>
            <ac:spMk id="17" creationId="{04B17E7B-3496-E083-99E4-92F92456FC98}"/>
          </ac:spMkLst>
        </pc:spChg>
        <pc:spChg chg="del">
          <ac:chgData name="koyanagi kei" userId="4a995bc4-0b79-4bdc-a549-ea708d96a2fc" providerId="ADAL" clId="{8D8089B2-1108-2740-AB42-6594D344ABE0}" dt="2022-12-06T04:33:41.290" v="504" actId="478"/>
          <ac:spMkLst>
            <pc:docMk/>
            <pc:sldMk cId="1272247785" sldId="273"/>
            <ac:spMk id="18" creationId="{8A3323E9-53DE-0CE3-D896-0804F90AC1FB}"/>
          </ac:spMkLst>
        </pc:spChg>
        <pc:spChg chg="del">
          <ac:chgData name="koyanagi kei" userId="4a995bc4-0b79-4bdc-a549-ea708d96a2fc" providerId="ADAL" clId="{8D8089B2-1108-2740-AB42-6594D344ABE0}" dt="2022-12-06T04:17:46.474" v="36" actId="478"/>
          <ac:spMkLst>
            <pc:docMk/>
            <pc:sldMk cId="1272247785" sldId="273"/>
            <ac:spMk id="26" creationId="{AF66CBBC-866D-679F-05E0-1E398CFABF7E}"/>
          </ac:spMkLst>
        </pc:spChg>
        <pc:picChg chg="del">
          <ac:chgData name="koyanagi kei" userId="4a995bc4-0b79-4bdc-a549-ea708d96a2fc" providerId="ADAL" clId="{8D8089B2-1108-2740-AB42-6594D344ABE0}" dt="2022-12-06T04:17:39.535" v="34" actId="478"/>
          <ac:picMkLst>
            <pc:docMk/>
            <pc:sldMk cId="1272247785" sldId="273"/>
            <ac:picMk id="16" creationId="{32881C3F-92ED-89B1-243C-90FF3DD5262C}"/>
          </ac:picMkLst>
        </pc:picChg>
      </pc:sldChg>
      <pc:sldChg chg="modSp add mod">
        <pc:chgData name="koyanagi kei" userId="4a995bc4-0b79-4bdc-a549-ea708d96a2fc" providerId="ADAL" clId="{8D8089B2-1108-2740-AB42-6594D344ABE0}" dt="2022-12-06T06:42:39.079" v="1070" actId="1076"/>
        <pc:sldMkLst>
          <pc:docMk/>
          <pc:sldMk cId="4102180196" sldId="274"/>
        </pc:sldMkLst>
        <pc:spChg chg="mod">
          <ac:chgData name="koyanagi kei" userId="4a995bc4-0b79-4bdc-a549-ea708d96a2fc" providerId="ADAL" clId="{8D8089B2-1108-2740-AB42-6594D344ABE0}" dt="2022-12-06T06:33:37.195" v="571" actId="20577"/>
          <ac:spMkLst>
            <pc:docMk/>
            <pc:sldMk cId="4102180196" sldId="274"/>
            <ac:spMk id="2" creationId="{EB55243B-5F2E-1DE5-449B-A29987EE4066}"/>
          </ac:spMkLst>
        </pc:spChg>
        <pc:spChg chg="mod">
          <ac:chgData name="koyanagi kei" userId="4a995bc4-0b79-4bdc-a549-ea708d96a2fc" providerId="ADAL" clId="{8D8089B2-1108-2740-AB42-6594D344ABE0}" dt="2022-12-06T06:42:39.079" v="1070" actId="1076"/>
          <ac:spMkLst>
            <pc:docMk/>
            <pc:sldMk cId="4102180196" sldId="274"/>
            <ac:spMk id="3" creationId="{702D18BA-9F97-C69D-B758-E7E0C22E0F03}"/>
          </ac:spMkLst>
        </pc:spChg>
        <pc:spChg chg="mod">
          <ac:chgData name="koyanagi kei" userId="4a995bc4-0b79-4bdc-a549-ea708d96a2fc" providerId="ADAL" clId="{8D8089B2-1108-2740-AB42-6594D344ABE0}" dt="2022-12-06T06:42:34.698" v="1069" actId="1076"/>
          <ac:spMkLst>
            <pc:docMk/>
            <pc:sldMk cId="4102180196" sldId="274"/>
            <ac:spMk id="4" creationId="{E0878C91-9FB5-094E-26A6-4E068176559A}"/>
          </ac:spMkLst>
        </pc:spChg>
        <pc:spChg chg="mod">
          <ac:chgData name="koyanagi kei" userId="4a995bc4-0b79-4bdc-a549-ea708d96a2fc" providerId="ADAL" clId="{8D8089B2-1108-2740-AB42-6594D344ABE0}" dt="2022-12-06T06:42:06.471" v="1067" actId="1076"/>
          <ac:spMkLst>
            <pc:docMk/>
            <pc:sldMk cId="4102180196" sldId="274"/>
            <ac:spMk id="6" creationId="{6B9B2325-C9A7-47FE-F6D7-6287E07C4CBC}"/>
          </ac:spMkLst>
        </pc:spChg>
      </pc:sldChg>
      <pc:sldChg chg="addSp delSp modSp add mod">
        <pc:chgData name="koyanagi kei" userId="4a995bc4-0b79-4bdc-a549-ea708d96a2fc" providerId="ADAL" clId="{8D8089B2-1108-2740-AB42-6594D344ABE0}" dt="2022-12-06T07:13:20.919" v="1171" actId="1037"/>
        <pc:sldMkLst>
          <pc:docMk/>
          <pc:sldMk cId="294167676" sldId="275"/>
        </pc:sldMkLst>
        <pc:spChg chg="del">
          <ac:chgData name="koyanagi kei" userId="4a995bc4-0b79-4bdc-a549-ea708d96a2fc" providerId="ADAL" clId="{8D8089B2-1108-2740-AB42-6594D344ABE0}" dt="2022-12-06T07:09:40.867" v="1072" actId="478"/>
          <ac:spMkLst>
            <pc:docMk/>
            <pc:sldMk cId="294167676" sldId="275"/>
            <ac:spMk id="3" creationId="{702D18BA-9F97-C69D-B758-E7E0C22E0F03}"/>
          </ac:spMkLst>
        </pc:spChg>
        <pc:spChg chg="del">
          <ac:chgData name="koyanagi kei" userId="4a995bc4-0b79-4bdc-a549-ea708d96a2fc" providerId="ADAL" clId="{8D8089B2-1108-2740-AB42-6594D344ABE0}" dt="2022-12-06T07:09:40.867" v="1072" actId="478"/>
          <ac:spMkLst>
            <pc:docMk/>
            <pc:sldMk cId="294167676" sldId="275"/>
            <ac:spMk id="4" creationId="{E0878C91-9FB5-094E-26A6-4E068176559A}"/>
          </ac:spMkLst>
        </pc:spChg>
        <pc:spChg chg="del">
          <ac:chgData name="koyanagi kei" userId="4a995bc4-0b79-4bdc-a549-ea708d96a2fc" providerId="ADAL" clId="{8D8089B2-1108-2740-AB42-6594D344ABE0}" dt="2022-12-06T07:09:40.867" v="1072" actId="478"/>
          <ac:spMkLst>
            <pc:docMk/>
            <pc:sldMk cId="294167676" sldId="275"/>
            <ac:spMk id="6" creationId="{6B9B2325-C9A7-47FE-F6D7-6287E07C4CBC}"/>
          </ac:spMkLst>
        </pc:spChg>
        <pc:spChg chg="add mod">
          <ac:chgData name="koyanagi kei" userId="4a995bc4-0b79-4bdc-a549-ea708d96a2fc" providerId="ADAL" clId="{8D8089B2-1108-2740-AB42-6594D344ABE0}" dt="2022-12-06T07:13:02.568" v="1146" actId="1076"/>
          <ac:spMkLst>
            <pc:docMk/>
            <pc:sldMk cId="294167676" sldId="275"/>
            <ac:spMk id="9" creationId="{64BC936D-5BD3-66A9-B9FA-DB498F7475EB}"/>
          </ac:spMkLst>
        </pc:spChg>
        <pc:spChg chg="add mod">
          <ac:chgData name="koyanagi kei" userId="4a995bc4-0b79-4bdc-a549-ea708d96a2fc" providerId="ADAL" clId="{8D8089B2-1108-2740-AB42-6594D344ABE0}" dt="2022-12-06T07:13:12.578" v="1159" actId="20577"/>
          <ac:spMkLst>
            <pc:docMk/>
            <pc:sldMk cId="294167676" sldId="275"/>
            <ac:spMk id="10" creationId="{E28A3225-9F46-AE10-C160-2DE8D8162D83}"/>
          </ac:spMkLst>
        </pc:spChg>
        <pc:spChg chg="add mod">
          <ac:chgData name="koyanagi kei" userId="4a995bc4-0b79-4bdc-a549-ea708d96a2fc" providerId="ADAL" clId="{8D8089B2-1108-2740-AB42-6594D344ABE0}" dt="2022-12-06T07:11:45.768" v="1115" actId="20577"/>
          <ac:spMkLst>
            <pc:docMk/>
            <pc:sldMk cId="294167676" sldId="275"/>
            <ac:spMk id="11" creationId="{DEEBBBA2-BB7F-CAEB-0196-31B6FCBBAF13}"/>
          </ac:spMkLst>
        </pc:spChg>
        <pc:spChg chg="add mod">
          <ac:chgData name="koyanagi kei" userId="4a995bc4-0b79-4bdc-a549-ea708d96a2fc" providerId="ADAL" clId="{8D8089B2-1108-2740-AB42-6594D344ABE0}" dt="2022-12-06T07:13:20.919" v="1171" actId="1037"/>
          <ac:spMkLst>
            <pc:docMk/>
            <pc:sldMk cId="294167676" sldId="275"/>
            <ac:spMk id="12" creationId="{AE90B289-FA46-AEFC-533B-E173B2DB2778}"/>
          </ac:spMkLst>
        </pc:spChg>
        <pc:picChg chg="add mod">
          <ac:chgData name="koyanagi kei" userId="4a995bc4-0b79-4bdc-a549-ea708d96a2fc" providerId="ADAL" clId="{8D8089B2-1108-2740-AB42-6594D344ABE0}" dt="2022-12-06T07:13:15.990" v="1163" actId="1035"/>
          <ac:picMkLst>
            <pc:docMk/>
            <pc:sldMk cId="294167676" sldId="275"/>
            <ac:picMk id="8" creationId="{3736D593-064D-2C83-7080-F3EBDDB2E18E}"/>
          </ac:picMkLst>
        </pc:picChg>
      </pc:sldChg>
      <pc:sldChg chg="addSp delSp modSp add del mod">
        <pc:chgData name="koyanagi kei" userId="4a995bc4-0b79-4bdc-a549-ea708d96a2fc" providerId="ADAL" clId="{8D8089B2-1108-2740-AB42-6594D344ABE0}" dt="2022-12-06T07:24:21.572" v="1252" actId="2696"/>
        <pc:sldMkLst>
          <pc:docMk/>
          <pc:sldMk cId="1233812939" sldId="276"/>
        </pc:sldMkLst>
        <pc:spChg chg="mod">
          <ac:chgData name="koyanagi kei" userId="4a995bc4-0b79-4bdc-a549-ea708d96a2fc" providerId="ADAL" clId="{8D8089B2-1108-2740-AB42-6594D344ABE0}" dt="2022-12-06T07:14:07.953" v="1184" actId="20577"/>
          <ac:spMkLst>
            <pc:docMk/>
            <pc:sldMk cId="1233812939" sldId="276"/>
            <ac:spMk id="2" creationId="{EB55243B-5F2E-1DE5-449B-A29987EE4066}"/>
          </ac:spMkLst>
        </pc:spChg>
        <pc:spChg chg="add del mod">
          <ac:chgData name="koyanagi kei" userId="4a995bc4-0b79-4bdc-a549-ea708d96a2fc" providerId="ADAL" clId="{8D8089B2-1108-2740-AB42-6594D344ABE0}" dt="2022-12-06T07:21:44.479" v="1202" actId="478"/>
          <ac:spMkLst>
            <pc:docMk/>
            <pc:sldMk cId="1233812939" sldId="276"/>
            <ac:spMk id="3" creationId="{6C6FCCB4-D50F-DDFD-72D2-6FE736BD2089}"/>
          </ac:spMkLst>
        </pc:spChg>
        <pc:spChg chg="del">
          <ac:chgData name="koyanagi kei" userId="4a995bc4-0b79-4bdc-a549-ea708d96a2fc" providerId="ADAL" clId="{8D8089B2-1108-2740-AB42-6594D344ABE0}" dt="2022-12-06T07:14:21.428" v="1188" actId="478"/>
          <ac:spMkLst>
            <pc:docMk/>
            <pc:sldMk cId="1233812939" sldId="276"/>
            <ac:spMk id="9" creationId="{64BC936D-5BD3-66A9-B9FA-DB498F7475EB}"/>
          </ac:spMkLst>
        </pc:spChg>
        <pc:spChg chg="del">
          <ac:chgData name="koyanagi kei" userId="4a995bc4-0b79-4bdc-a549-ea708d96a2fc" providerId="ADAL" clId="{8D8089B2-1108-2740-AB42-6594D344ABE0}" dt="2022-12-06T07:14:21.428" v="1188" actId="478"/>
          <ac:spMkLst>
            <pc:docMk/>
            <pc:sldMk cId="1233812939" sldId="276"/>
            <ac:spMk id="10" creationId="{E28A3225-9F46-AE10-C160-2DE8D8162D83}"/>
          </ac:spMkLst>
        </pc:spChg>
        <pc:spChg chg="del">
          <ac:chgData name="koyanagi kei" userId="4a995bc4-0b79-4bdc-a549-ea708d96a2fc" providerId="ADAL" clId="{8D8089B2-1108-2740-AB42-6594D344ABE0}" dt="2022-12-06T07:14:21.428" v="1188" actId="478"/>
          <ac:spMkLst>
            <pc:docMk/>
            <pc:sldMk cId="1233812939" sldId="276"/>
            <ac:spMk id="11" creationId="{DEEBBBA2-BB7F-CAEB-0196-31B6FCBBAF13}"/>
          </ac:spMkLst>
        </pc:spChg>
        <pc:spChg chg="del">
          <ac:chgData name="koyanagi kei" userId="4a995bc4-0b79-4bdc-a549-ea708d96a2fc" providerId="ADAL" clId="{8D8089B2-1108-2740-AB42-6594D344ABE0}" dt="2022-12-06T07:14:21.428" v="1188" actId="478"/>
          <ac:spMkLst>
            <pc:docMk/>
            <pc:sldMk cId="1233812939" sldId="276"/>
            <ac:spMk id="12" creationId="{AE90B289-FA46-AEFC-533B-E173B2DB2778}"/>
          </ac:spMkLst>
        </pc:spChg>
        <pc:picChg chg="add mod">
          <ac:chgData name="koyanagi kei" userId="4a995bc4-0b79-4bdc-a549-ea708d96a2fc" providerId="ADAL" clId="{8D8089B2-1108-2740-AB42-6594D344ABE0}" dt="2022-12-06T07:21:46.608" v="1208" actId="1036"/>
          <ac:picMkLst>
            <pc:docMk/>
            <pc:sldMk cId="1233812939" sldId="276"/>
            <ac:picMk id="5" creationId="{E699B498-BF1E-2B68-3E56-7CDD686E41B3}"/>
          </ac:picMkLst>
        </pc:picChg>
        <pc:picChg chg="add del">
          <ac:chgData name="koyanagi kei" userId="4a995bc4-0b79-4bdc-a549-ea708d96a2fc" providerId="ADAL" clId="{8D8089B2-1108-2740-AB42-6594D344ABE0}" dt="2022-12-06T07:14:17.208" v="1187" actId="478"/>
          <ac:picMkLst>
            <pc:docMk/>
            <pc:sldMk cId="1233812939" sldId="276"/>
            <ac:picMk id="8" creationId="{3736D593-064D-2C83-7080-F3EBDDB2E18E}"/>
          </ac:picMkLst>
        </pc:picChg>
      </pc:sldChg>
      <pc:sldChg chg="addSp delSp modSp add mod">
        <pc:chgData name="koyanagi kei" userId="4a995bc4-0b79-4bdc-a549-ea708d96a2fc" providerId="ADAL" clId="{8D8089B2-1108-2740-AB42-6594D344ABE0}" dt="2022-12-06T07:24:43.052" v="1256" actId="1076"/>
        <pc:sldMkLst>
          <pc:docMk/>
          <pc:sldMk cId="668505539" sldId="277"/>
        </pc:sldMkLst>
        <pc:spChg chg="mod">
          <ac:chgData name="koyanagi kei" userId="4a995bc4-0b79-4bdc-a549-ea708d96a2fc" providerId="ADAL" clId="{8D8089B2-1108-2740-AB42-6594D344ABE0}" dt="2022-12-06T07:24:10.827" v="1251" actId="20577"/>
          <ac:spMkLst>
            <pc:docMk/>
            <pc:sldMk cId="668505539" sldId="277"/>
            <ac:spMk id="2" creationId="{EB55243B-5F2E-1DE5-449B-A29987EE4066}"/>
          </ac:spMkLst>
        </pc:spChg>
        <pc:spChg chg="add del mod">
          <ac:chgData name="koyanagi kei" userId="4a995bc4-0b79-4bdc-a549-ea708d96a2fc" providerId="ADAL" clId="{8D8089B2-1108-2740-AB42-6594D344ABE0}" dt="2022-12-06T07:24:33.871" v="1254" actId="478"/>
          <ac:spMkLst>
            <pc:docMk/>
            <pc:sldMk cId="668505539" sldId="277"/>
            <ac:spMk id="3" creationId="{277F7DA5-6FD3-2EDF-5B48-24E8C0F987F9}"/>
          </ac:spMkLst>
        </pc:spChg>
        <pc:picChg chg="mod">
          <ac:chgData name="koyanagi kei" userId="4a995bc4-0b79-4bdc-a549-ea708d96a2fc" providerId="ADAL" clId="{8D8089B2-1108-2740-AB42-6594D344ABE0}" dt="2022-12-06T07:24:43.052" v="1256" actId="1076"/>
          <ac:picMkLst>
            <pc:docMk/>
            <pc:sldMk cId="668505539" sldId="277"/>
            <ac:picMk id="5" creationId="{E699B498-BF1E-2B68-3E56-7CDD686E41B3}"/>
          </ac:picMkLst>
        </pc:picChg>
      </pc:sldChg>
      <pc:sldChg chg="add del">
        <pc:chgData name="koyanagi kei" userId="4a995bc4-0b79-4bdc-a549-ea708d96a2fc" providerId="ADAL" clId="{8D8089B2-1108-2740-AB42-6594D344ABE0}" dt="2022-12-06T07:25:03.388" v="1258" actId="2696"/>
        <pc:sldMkLst>
          <pc:docMk/>
          <pc:sldMk cId="2713048587" sldId="278"/>
        </pc:sldMkLst>
      </pc:sldChg>
      <pc:sldChg chg="addSp modSp add mod">
        <pc:chgData name="koyanagi kei" userId="4a995bc4-0b79-4bdc-a549-ea708d96a2fc" providerId="ADAL" clId="{8D8089B2-1108-2740-AB42-6594D344ABE0}" dt="2022-12-06T07:25:11.588" v="1286" actId="1037"/>
        <pc:sldMkLst>
          <pc:docMk/>
          <pc:sldMk cId="3124315384" sldId="279"/>
        </pc:sldMkLst>
        <pc:spChg chg="add mod">
          <ac:chgData name="koyanagi kei" userId="4a995bc4-0b79-4bdc-a549-ea708d96a2fc" providerId="ADAL" clId="{8D8089B2-1108-2740-AB42-6594D344ABE0}" dt="2022-12-06T07:25:11.588" v="1286" actId="1037"/>
          <ac:spMkLst>
            <pc:docMk/>
            <pc:sldMk cId="3124315384" sldId="279"/>
            <ac:spMk id="3" creationId="{209FBAF3-B0C3-EB97-B287-D7D134FCF292}"/>
          </ac:spMkLst>
        </pc:spChg>
      </pc:sldChg>
      <pc:sldChg chg="addSp delSp modSp add mod">
        <pc:chgData name="koyanagi kei" userId="4a995bc4-0b79-4bdc-a549-ea708d96a2fc" providerId="ADAL" clId="{8D8089B2-1108-2740-AB42-6594D344ABE0}" dt="2022-12-06T08:50:07.365" v="1636" actId="20577"/>
        <pc:sldMkLst>
          <pc:docMk/>
          <pc:sldMk cId="3672568813" sldId="280"/>
        </pc:sldMkLst>
        <pc:spChg chg="mod">
          <ac:chgData name="koyanagi kei" userId="4a995bc4-0b79-4bdc-a549-ea708d96a2fc" providerId="ADAL" clId="{8D8089B2-1108-2740-AB42-6594D344ABE0}" dt="2022-12-06T07:26:35.603" v="1314" actId="1076"/>
          <ac:spMkLst>
            <pc:docMk/>
            <pc:sldMk cId="3672568813" sldId="280"/>
            <ac:spMk id="2" creationId="{EB55243B-5F2E-1DE5-449B-A29987EE4066}"/>
          </ac:spMkLst>
        </pc:spChg>
        <pc:spChg chg="add mod">
          <ac:chgData name="koyanagi kei" userId="4a995bc4-0b79-4bdc-a549-ea708d96a2fc" providerId="ADAL" clId="{8D8089B2-1108-2740-AB42-6594D344ABE0}" dt="2022-12-06T08:48:19.470" v="1472" actId="20577"/>
          <ac:spMkLst>
            <pc:docMk/>
            <pc:sldMk cId="3672568813" sldId="280"/>
            <ac:spMk id="3" creationId="{FCB0E691-5A25-D795-A6A8-E4CFAFC73CED}"/>
          </ac:spMkLst>
        </pc:spChg>
        <pc:spChg chg="add mod">
          <ac:chgData name="koyanagi kei" userId="4a995bc4-0b79-4bdc-a549-ea708d96a2fc" providerId="ADAL" clId="{8D8089B2-1108-2740-AB42-6594D344ABE0}" dt="2022-12-06T08:50:07.365" v="1636" actId="20577"/>
          <ac:spMkLst>
            <pc:docMk/>
            <pc:sldMk cId="3672568813" sldId="280"/>
            <ac:spMk id="4" creationId="{3504A6B3-EDDE-3B37-78F7-9619306BCFF0}"/>
          </ac:spMkLst>
        </pc:spChg>
        <pc:spChg chg="del">
          <ac:chgData name="koyanagi kei" userId="4a995bc4-0b79-4bdc-a549-ea708d96a2fc" providerId="ADAL" clId="{8D8089B2-1108-2740-AB42-6594D344ABE0}" dt="2022-12-06T07:26:41.028" v="1315" actId="478"/>
          <ac:spMkLst>
            <pc:docMk/>
            <pc:sldMk cId="3672568813" sldId="280"/>
            <ac:spMk id="9" creationId="{64BC936D-5BD3-66A9-B9FA-DB498F7475EB}"/>
          </ac:spMkLst>
        </pc:spChg>
        <pc:spChg chg="del">
          <ac:chgData name="koyanagi kei" userId="4a995bc4-0b79-4bdc-a549-ea708d96a2fc" providerId="ADAL" clId="{8D8089B2-1108-2740-AB42-6594D344ABE0}" dt="2022-12-06T07:26:41.028" v="1315" actId="478"/>
          <ac:spMkLst>
            <pc:docMk/>
            <pc:sldMk cId="3672568813" sldId="280"/>
            <ac:spMk id="10" creationId="{E28A3225-9F46-AE10-C160-2DE8D8162D83}"/>
          </ac:spMkLst>
        </pc:spChg>
        <pc:spChg chg="del">
          <ac:chgData name="koyanagi kei" userId="4a995bc4-0b79-4bdc-a549-ea708d96a2fc" providerId="ADAL" clId="{8D8089B2-1108-2740-AB42-6594D344ABE0}" dt="2022-12-06T07:26:41.028" v="1315" actId="478"/>
          <ac:spMkLst>
            <pc:docMk/>
            <pc:sldMk cId="3672568813" sldId="280"/>
            <ac:spMk id="11" creationId="{DEEBBBA2-BB7F-CAEB-0196-31B6FCBBAF13}"/>
          </ac:spMkLst>
        </pc:spChg>
        <pc:spChg chg="del">
          <ac:chgData name="koyanagi kei" userId="4a995bc4-0b79-4bdc-a549-ea708d96a2fc" providerId="ADAL" clId="{8D8089B2-1108-2740-AB42-6594D344ABE0}" dt="2022-12-06T07:26:42.958" v="1316" actId="478"/>
          <ac:spMkLst>
            <pc:docMk/>
            <pc:sldMk cId="3672568813" sldId="280"/>
            <ac:spMk id="12" creationId="{AE90B289-FA46-AEFC-533B-E173B2DB2778}"/>
          </ac:spMkLst>
        </pc:spChg>
        <pc:picChg chg="del">
          <ac:chgData name="koyanagi kei" userId="4a995bc4-0b79-4bdc-a549-ea708d96a2fc" providerId="ADAL" clId="{8D8089B2-1108-2740-AB42-6594D344ABE0}" dt="2022-12-06T07:26:27.412" v="1312" actId="478"/>
          <ac:picMkLst>
            <pc:docMk/>
            <pc:sldMk cId="3672568813" sldId="280"/>
            <ac:picMk id="8" creationId="{3736D593-064D-2C83-7080-F3EBDDB2E18E}"/>
          </ac:picMkLst>
        </pc:picChg>
      </pc:sldChg>
      <pc:sldChg chg="addSp modSp add mod">
        <pc:chgData name="koyanagi kei" userId="4a995bc4-0b79-4bdc-a549-ea708d96a2fc" providerId="ADAL" clId="{8D8089B2-1108-2740-AB42-6594D344ABE0}" dt="2022-12-06T10:08:36.027" v="2105" actId="20577"/>
        <pc:sldMkLst>
          <pc:docMk/>
          <pc:sldMk cId="856030726" sldId="281"/>
        </pc:sldMkLst>
        <pc:spChg chg="mod">
          <ac:chgData name="koyanagi kei" userId="4a995bc4-0b79-4bdc-a549-ea708d96a2fc" providerId="ADAL" clId="{8D8089B2-1108-2740-AB42-6594D344ABE0}" dt="2022-12-06T08:51:02.416" v="1670" actId="20577"/>
          <ac:spMkLst>
            <pc:docMk/>
            <pc:sldMk cId="856030726" sldId="281"/>
            <ac:spMk id="2" creationId="{EB55243B-5F2E-1DE5-449B-A29987EE4066}"/>
          </ac:spMkLst>
        </pc:spChg>
        <pc:spChg chg="mod">
          <ac:chgData name="koyanagi kei" userId="4a995bc4-0b79-4bdc-a549-ea708d96a2fc" providerId="ADAL" clId="{8D8089B2-1108-2740-AB42-6594D344ABE0}" dt="2022-12-06T09:56:38.828" v="1851" actId="20577"/>
          <ac:spMkLst>
            <pc:docMk/>
            <pc:sldMk cId="856030726" sldId="281"/>
            <ac:spMk id="3" creationId="{FCB0E691-5A25-D795-A6A8-E4CFAFC73CED}"/>
          </ac:spMkLst>
        </pc:spChg>
        <pc:spChg chg="mod">
          <ac:chgData name="koyanagi kei" userId="4a995bc4-0b79-4bdc-a549-ea708d96a2fc" providerId="ADAL" clId="{8D8089B2-1108-2740-AB42-6594D344ABE0}" dt="2022-12-06T10:07:09.314" v="1916" actId="20577"/>
          <ac:spMkLst>
            <pc:docMk/>
            <pc:sldMk cId="856030726" sldId="281"/>
            <ac:spMk id="4" creationId="{3504A6B3-EDDE-3B37-78F7-9619306BCFF0}"/>
          </ac:spMkLst>
        </pc:spChg>
        <pc:spChg chg="add mod">
          <ac:chgData name="koyanagi kei" userId="4a995bc4-0b79-4bdc-a549-ea708d96a2fc" providerId="ADAL" clId="{8D8089B2-1108-2740-AB42-6594D344ABE0}" dt="2022-12-06T10:08:36.027" v="2105" actId="20577"/>
          <ac:spMkLst>
            <pc:docMk/>
            <pc:sldMk cId="856030726" sldId="281"/>
            <ac:spMk id="5" creationId="{166C4D4A-B484-C1B3-74F3-54F8F75298CB}"/>
          </ac:spMkLst>
        </pc:spChg>
      </pc:sldChg>
      <pc:sldChg chg="addSp delSp modSp add mod">
        <pc:chgData name="koyanagi kei" userId="4a995bc4-0b79-4bdc-a549-ea708d96a2fc" providerId="ADAL" clId="{8D8089B2-1108-2740-AB42-6594D344ABE0}" dt="2022-12-06T10:13:29.013" v="2276" actId="478"/>
        <pc:sldMkLst>
          <pc:docMk/>
          <pc:sldMk cId="3088384035" sldId="282"/>
        </pc:sldMkLst>
        <pc:spChg chg="mod">
          <ac:chgData name="koyanagi kei" userId="4a995bc4-0b79-4bdc-a549-ea708d96a2fc" providerId="ADAL" clId="{8D8089B2-1108-2740-AB42-6594D344ABE0}" dt="2022-12-06T10:11:50.299" v="2270" actId="1036"/>
          <ac:spMkLst>
            <pc:docMk/>
            <pc:sldMk cId="3088384035" sldId="282"/>
            <ac:spMk id="2" creationId="{EB55243B-5F2E-1DE5-449B-A29987EE4066}"/>
          </ac:spMkLst>
        </pc:spChg>
        <pc:spChg chg="del">
          <ac:chgData name="koyanagi kei" userId="4a995bc4-0b79-4bdc-a549-ea708d96a2fc" providerId="ADAL" clId="{8D8089B2-1108-2740-AB42-6594D344ABE0}" dt="2022-12-06T10:10:02.340" v="2243" actId="478"/>
          <ac:spMkLst>
            <pc:docMk/>
            <pc:sldMk cId="3088384035" sldId="282"/>
            <ac:spMk id="3" creationId="{FCB0E691-5A25-D795-A6A8-E4CFAFC73CED}"/>
          </ac:spMkLst>
        </pc:spChg>
        <pc:spChg chg="del mod">
          <ac:chgData name="koyanagi kei" userId="4a995bc4-0b79-4bdc-a549-ea708d96a2fc" providerId="ADAL" clId="{8D8089B2-1108-2740-AB42-6594D344ABE0}" dt="2022-12-06T10:11:59.614" v="2271" actId="478"/>
          <ac:spMkLst>
            <pc:docMk/>
            <pc:sldMk cId="3088384035" sldId="282"/>
            <ac:spMk id="4" creationId="{3504A6B3-EDDE-3B37-78F7-9619306BCFF0}"/>
          </ac:spMkLst>
        </pc:spChg>
        <pc:spChg chg="del">
          <ac:chgData name="koyanagi kei" userId="4a995bc4-0b79-4bdc-a549-ea708d96a2fc" providerId="ADAL" clId="{8D8089B2-1108-2740-AB42-6594D344ABE0}" dt="2022-12-06T10:10:05.314" v="2244" actId="478"/>
          <ac:spMkLst>
            <pc:docMk/>
            <pc:sldMk cId="3088384035" sldId="282"/>
            <ac:spMk id="5" creationId="{166C4D4A-B484-C1B3-74F3-54F8F75298CB}"/>
          </ac:spMkLst>
        </pc:spChg>
        <pc:spChg chg="add del mod">
          <ac:chgData name="koyanagi kei" userId="4a995bc4-0b79-4bdc-a549-ea708d96a2fc" providerId="ADAL" clId="{8D8089B2-1108-2740-AB42-6594D344ABE0}" dt="2022-12-06T10:13:29.013" v="2276" actId="478"/>
          <ac:spMkLst>
            <pc:docMk/>
            <pc:sldMk cId="3088384035" sldId="282"/>
            <ac:spMk id="9" creationId="{8DE385E5-A6ED-56F4-AFE5-46E3B738004C}"/>
          </ac:spMkLst>
        </pc:spChg>
        <pc:picChg chg="add mod">
          <ac:chgData name="koyanagi kei" userId="4a995bc4-0b79-4bdc-a549-ea708d96a2fc" providerId="ADAL" clId="{8D8089B2-1108-2740-AB42-6594D344ABE0}" dt="2022-12-06T10:11:43.979" v="2255" actId="1076"/>
          <ac:picMkLst>
            <pc:docMk/>
            <pc:sldMk cId="3088384035" sldId="282"/>
            <ac:picMk id="8" creationId="{D5557476-8825-F6D3-9FD8-7E3FC95A04B7}"/>
          </ac:picMkLst>
        </pc:picChg>
      </pc:sldChg>
      <pc:sldChg chg="addSp delSp modSp add mod">
        <pc:chgData name="koyanagi kei" userId="4a995bc4-0b79-4bdc-a549-ea708d96a2fc" providerId="ADAL" clId="{8D8089B2-1108-2740-AB42-6594D344ABE0}" dt="2022-12-06T10:25:57.521" v="2624" actId="1076"/>
        <pc:sldMkLst>
          <pc:docMk/>
          <pc:sldMk cId="1861409394" sldId="283"/>
        </pc:sldMkLst>
        <pc:spChg chg="add del mod">
          <ac:chgData name="koyanagi kei" userId="4a995bc4-0b79-4bdc-a549-ea708d96a2fc" providerId="ADAL" clId="{8D8089B2-1108-2740-AB42-6594D344ABE0}" dt="2022-12-06T10:25:57.521" v="2624" actId="1076"/>
          <ac:spMkLst>
            <pc:docMk/>
            <pc:sldMk cId="1861409394" sldId="283"/>
            <ac:spMk id="3" creationId="{A5B0F335-2A1A-AA0A-0314-B54139D1D47C}"/>
          </ac:spMkLst>
        </pc:spChg>
        <pc:spChg chg="mod">
          <ac:chgData name="koyanagi kei" userId="4a995bc4-0b79-4bdc-a549-ea708d96a2fc" providerId="ADAL" clId="{8D8089B2-1108-2740-AB42-6594D344ABE0}" dt="2022-12-06T10:21:54.250" v="2509" actId="692"/>
          <ac:spMkLst>
            <pc:docMk/>
            <pc:sldMk cId="1861409394" sldId="283"/>
            <ac:spMk id="9" creationId="{8DE385E5-A6ED-56F4-AFE5-46E3B738004C}"/>
          </ac:spMkLst>
        </pc:spChg>
        <pc:picChg chg="mod">
          <ac:chgData name="koyanagi kei" userId="4a995bc4-0b79-4bdc-a549-ea708d96a2fc" providerId="ADAL" clId="{8D8089B2-1108-2740-AB42-6594D344ABE0}" dt="2022-12-06T10:14:18.864" v="2306" actId="1076"/>
          <ac:picMkLst>
            <pc:docMk/>
            <pc:sldMk cId="1861409394" sldId="283"/>
            <ac:picMk id="8" creationId="{D5557476-8825-F6D3-9FD8-7E3FC95A04B7}"/>
          </ac:picMkLst>
        </pc:picChg>
      </pc:sldChg>
      <pc:sldChg chg="modSp add del mod">
        <pc:chgData name="koyanagi kei" userId="4a995bc4-0b79-4bdc-a549-ea708d96a2fc" providerId="ADAL" clId="{8D8089B2-1108-2740-AB42-6594D344ABE0}" dt="2022-12-06T10:26:01.347" v="2625" actId="1076"/>
        <pc:sldMkLst>
          <pc:docMk/>
          <pc:sldMk cId="4192749219" sldId="284"/>
        </pc:sldMkLst>
        <pc:spChg chg="mod">
          <ac:chgData name="koyanagi kei" userId="4a995bc4-0b79-4bdc-a549-ea708d96a2fc" providerId="ADAL" clId="{8D8089B2-1108-2740-AB42-6594D344ABE0}" dt="2022-12-06T10:26:01.347" v="2625" actId="1076"/>
          <ac:spMkLst>
            <pc:docMk/>
            <pc:sldMk cId="4192749219" sldId="284"/>
            <ac:spMk id="3" creationId="{A5B0F335-2A1A-AA0A-0314-B54139D1D47C}"/>
          </ac:spMkLst>
        </pc:spChg>
        <pc:spChg chg="mod">
          <ac:chgData name="koyanagi kei" userId="4a995bc4-0b79-4bdc-a549-ea708d96a2fc" providerId="ADAL" clId="{8D8089B2-1108-2740-AB42-6594D344ABE0}" dt="2022-12-06T10:22:09.538" v="2511" actId="692"/>
          <ac:spMkLst>
            <pc:docMk/>
            <pc:sldMk cId="4192749219" sldId="284"/>
            <ac:spMk id="9" creationId="{8DE385E5-A6ED-56F4-AFE5-46E3B738004C}"/>
          </ac:spMkLst>
        </pc:spChg>
        <pc:picChg chg="mod">
          <ac:chgData name="koyanagi kei" userId="4a995bc4-0b79-4bdc-a549-ea708d96a2fc" providerId="ADAL" clId="{8D8089B2-1108-2740-AB42-6594D344ABE0}" dt="2022-12-06T10:16:15.198" v="2422" actId="1036"/>
          <ac:picMkLst>
            <pc:docMk/>
            <pc:sldMk cId="4192749219" sldId="284"/>
            <ac:picMk id="8" creationId="{D5557476-8825-F6D3-9FD8-7E3FC95A04B7}"/>
          </ac:picMkLst>
        </pc:picChg>
      </pc:sldChg>
      <pc:sldChg chg="addSp modSp add mod">
        <pc:chgData name="koyanagi kei" userId="4a995bc4-0b79-4bdc-a549-ea708d96a2fc" providerId="ADAL" clId="{8D8089B2-1108-2740-AB42-6594D344ABE0}" dt="2022-12-06T10:30:11" v="2656" actId="20577"/>
        <pc:sldMkLst>
          <pc:docMk/>
          <pc:sldMk cId="602778325" sldId="285"/>
        </pc:sldMkLst>
        <pc:spChg chg="mod">
          <ac:chgData name="koyanagi kei" userId="4a995bc4-0b79-4bdc-a549-ea708d96a2fc" providerId="ADAL" clId="{8D8089B2-1108-2740-AB42-6594D344ABE0}" dt="2022-12-06T10:30:11" v="2656" actId="20577"/>
          <ac:spMkLst>
            <pc:docMk/>
            <pc:sldMk cId="602778325" sldId="285"/>
            <ac:spMk id="3" creationId="{A5B0F335-2A1A-AA0A-0314-B54139D1D47C}"/>
          </ac:spMkLst>
        </pc:spChg>
        <pc:spChg chg="add mod">
          <ac:chgData name="koyanagi kei" userId="4a995bc4-0b79-4bdc-a549-ea708d96a2fc" providerId="ADAL" clId="{8D8089B2-1108-2740-AB42-6594D344ABE0}" dt="2022-12-06T10:23:03.590" v="2564" actId="1036"/>
          <ac:spMkLst>
            <pc:docMk/>
            <pc:sldMk cId="602778325" sldId="285"/>
            <ac:spMk id="4" creationId="{6B57D41E-285F-AA2B-5710-C7078AC07EF4}"/>
          </ac:spMkLst>
        </pc:spChg>
        <pc:spChg chg="add mod">
          <ac:chgData name="koyanagi kei" userId="4a995bc4-0b79-4bdc-a549-ea708d96a2fc" providerId="ADAL" clId="{8D8089B2-1108-2740-AB42-6594D344ABE0}" dt="2022-12-06T10:23:09.730" v="2566" actId="1076"/>
          <ac:spMkLst>
            <pc:docMk/>
            <pc:sldMk cId="602778325" sldId="285"/>
            <ac:spMk id="5" creationId="{18E8B4CA-63BB-CC3F-616D-86FDD188B636}"/>
          </ac:spMkLst>
        </pc:spChg>
        <pc:spChg chg="add mod">
          <ac:chgData name="koyanagi kei" userId="4a995bc4-0b79-4bdc-a549-ea708d96a2fc" providerId="ADAL" clId="{8D8089B2-1108-2740-AB42-6594D344ABE0}" dt="2022-12-06T10:23:18.154" v="2568" actId="1076"/>
          <ac:spMkLst>
            <pc:docMk/>
            <pc:sldMk cId="602778325" sldId="285"/>
            <ac:spMk id="6" creationId="{1FF5EF28-8B4E-6725-7EBE-0FF40202C803}"/>
          </ac:spMkLst>
        </pc:spChg>
        <pc:spChg chg="mod">
          <ac:chgData name="koyanagi kei" userId="4a995bc4-0b79-4bdc-a549-ea708d96a2fc" providerId="ADAL" clId="{8D8089B2-1108-2740-AB42-6594D344ABE0}" dt="2022-12-06T10:22:39.233" v="2523" actId="1035"/>
          <ac:spMkLst>
            <pc:docMk/>
            <pc:sldMk cId="602778325" sldId="285"/>
            <ac:spMk id="9" creationId="{8DE385E5-A6ED-56F4-AFE5-46E3B738004C}"/>
          </ac:spMkLst>
        </pc:spChg>
        <pc:spChg chg="add mod">
          <ac:chgData name="koyanagi kei" userId="4a995bc4-0b79-4bdc-a549-ea708d96a2fc" providerId="ADAL" clId="{8D8089B2-1108-2740-AB42-6594D344ABE0}" dt="2022-12-06T10:23:27.610" v="2570" actId="1076"/>
          <ac:spMkLst>
            <pc:docMk/>
            <pc:sldMk cId="602778325" sldId="285"/>
            <ac:spMk id="10" creationId="{BCAABA62-4DB5-7943-6941-537EB7CBF904}"/>
          </ac:spMkLst>
        </pc:spChg>
        <pc:spChg chg="add mod">
          <ac:chgData name="koyanagi kei" userId="4a995bc4-0b79-4bdc-a549-ea708d96a2fc" providerId="ADAL" clId="{8D8089B2-1108-2740-AB42-6594D344ABE0}" dt="2022-12-06T10:23:37.434" v="2572" actId="1076"/>
          <ac:spMkLst>
            <pc:docMk/>
            <pc:sldMk cId="602778325" sldId="285"/>
            <ac:spMk id="11" creationId="{C3294419-E69A-0C67-F2C3-41DC4898EF74}"/>
          </ac:spMkLst>
        </pc:spChg>
      </pc:sldChg>
      <pc:sldChg chg="addSp delSp modSp add del mod">
        <pc:chgData name="koyanagi kei" userId="4a995bc4-0b79-4bdc-a549-ea708d96a2fc" providerId="ADAL" clId="{8D8089B2-1108-2740-AB42-6594D344ABE0}" dt="2022-12-06T10:36:00.989" v="2892" actId="2696"/>
        <pc:sldMkLst>
          <pc:docMk/>
          <pc:sldMk cId="589769767" sldId="286"/>
        </pc:sldMkLst>
        <pc:spChg chg="del mod">
          <ac:chgData name="koyanagi kei" userId="4a995bc4-0b79-4bdc-a549-ea708d96a2fc" providerId="ADAL" clId="{8D8089B2-1108-2740-AB42-6594D344ABE0}" dt="2022-12-06T10:30:00.533" v="2637"/>
          <ac:spMkLst>
            <pc:docMk/>
            <pc:sldMk cId="589769767" sldId="286"/>
            <ac:spMk id="3" creationId="{A5B0F335-2A1A-AA0A-0314-B54139D1D47C}"/>
          </ac:spMkLst>
        </pc:spChg>
        <pc:spChg chg="add mod">
          <ac:chgData name="koyanagi kei" userId="4a995bc4-0b79-4bdc-a549-ea708d96a2fc" providerId="ADAL" clId="{8D8089B2-1108-2740-AB42-6594D344ABE0}" dt="2022-12-06T10:27:15.247" v="2633" actId="1035"/>
          <ac:spMkLst>
            <pc:docMk/>
            <pc:sldMk cId="589769767" sldId="286"/>
            <ac:spMk id="12" creationId="{92DD78DF-301C-E041-E28B-A134D2316758}"/>
          </ac:spMkLst>
        </pc:spChg>
      </pc:sldChg>
      <pc:sldChg chg="add del">
        <pc:chgData name="koyanagi kei" userId="4a995bc4-0b79-4bdc-a549-ea708d96a2fc" providerId="ADAL" clId="{8D8089B2-1108-2740-AB42-6594D344ABE0}" dt="2022-12-06T10:26:40.727" v="2628" actId="2696"/>
        <pc:sldMkLst>
          <pc:docMk/>
          <pc:sldMk cId="933943020" sldId="286"/>
        </pc:sldMkLst>
      </pc:sldChg>
      <pc:sldChg chg="modSp add mod">
        <pc:chgData name="koyanagi kei" userId="4a995bc4-0b79-4bdc-a549-ea708d96a2fc" providerId="ADAL" clId="{8D8089B2-1108-2740-AB42-6594D344ABE0}" dt="2022-12-06T10:33:24.776" v="2806" actId="20577"/>
        <pc:sldMkLst>
          <pc:docMk/>
          <pc:sldMk cId="798880855" sldId="287"/>
        </pc:sldMkLst>
        <pc:spChg chg="mod">
          <ac:chgData name="koyanagi kei" userId="4a995bc4-0b79-4bdc-a549-ea708d96a2fc" providerId="ADAL" clId="{8D8089B2-1108-2740-AB42-6594D344ABE0}" dt="2022-12-06T10:33:24.776" v="2806" actId="20577"/>
          <ac:spMkLst>
            <pc:docMk/>
            <pc:sldMk cId="798880855" sldId="287"/>
            <ac:spMk id="3" creationId="{A5B0F335-2A1A-AA0A-0314-B54139D1D47C}"/>
          </ac:spMkLst>
        </pc:spChg>
        <pc:spChg chg="mod">
          <ac:chgData name="koyanagi kei" userId="4a995bc4-0b79-4bdc-a549-ea708d96a2fc" providerId="ADAL" clId="{8D8089B2-1108-2740-AB42-6594D344ABE0}" dt="2022-12-06T10:32:03.676" v="2681" actId="1036"/>
          <ac:spMkLst>
            <pc:docMk/>
            <pc:sldMk cId="798880855" sldId="287"/>
            <ac:spMk id="4" creationId="{6B57D41E-285F-AA2B-5710-C7078AC07EF4}"/>
          </ac:spMkLst>
        </pc:spChg>
        <pc:spChg chg="mod">
          <ac:chgData name="koyanagi kei" userId="4a995bc4-0b79-4bdc-a549-ea708d96a2fc" providerId="ADAL" clId="{8D8089B2-1108-2740-AB42-6594D344ABE0}" dt="2022-12-06T10:32:09.669" v="2690" actId="1036"/>
          <ac:spMkLst>
            <pc:docMk/>
            <pc:sldMk cId="798880855" sldId="287"/>
            <ac:spMk id="5" creationId="{18E8B4CA-63BB-CC3F-616D-86FDD188B636}"/>
          </ac:spMkLst>
        </pc:spChg>
        <pc:spChg chg="mod">
          <ac:chgData name="koyanagi kei" userId="4a995bc4-0b79-4bdc-a549-ea708d96a2fc" providerId="ADAL" clId="{8D8089B2-1108-2740-AB42-6594D344ABE0}" dt="2022-12-06T10:32:17.352" v="2703" actId="1036"/>
          <ac:spMkLst>
            <pc:docMk/>
            <pc:sldMk cId="798880855" sldId="287"/>
            <ac:spMk id="6" creationId="{1FF5EF28-8B4E-6725-7EBE-0FF40202C803}"/>
          </ac:spMkLst>
        </pc:spChg>
        <pc:spChg chg="mod">
          <ac:chgData name="koyanagi kei" userId="4a995bc4-0b79-4bdc-a549-ea708d96a2fc" providerId="ADAL" clId="{8D8089B2-1108-2740-AB42-6594D344ABE0}" dt="2022-12-06T10:31:55.164" v="2669" actId="1036"/>
          <ac:spMkLst>
            <pc:docMk/>
            <pc:sldMk cId="798880855" sldId="287"/>
            <ac:spMk id="9" creationId="{8DE385E5-A6ED-56F4-AFE5-46E3B738004C}"/>
          </ac:spMkLst>
        </pc:spChg>
        <pc:spChg chg="mod">
          <ac:chgData name="koyanagi kei" userId="4a995bc4-0b79-4bdc-a549-ea708d96a2fc" providerId="ADAL" clId="{8D8089B2-1108-2740-AB42-6594D344ABE0}" dt="2022-12-06T10:32:21.825" v="2713" actId="1036"/>
          <ac:spMkLst>
            <pc:docMk/>
            <pc:sldMk cId="798880855" sldId="287"/>
            <ac:spMk id="10" creationId="{BCAABA62-4DB5-7943-6941-537EB7CBF904}"/>
          </ac:spMkLst>
        </pc:spChg>
        <pc:spChg chg="mod">
          <ac:chgData name="koyanagi kei" userId="4a995bc4-0b79-4bdc-a549-ea708d96a2fc" providerId="ADAL" clId="{8D8089B2-1108-2740-AB42-6594D344ABE0}" dt="2022-12-06T10:32:30.806" v="2724" actId="1036"/>
          <ac:spMkLst>
            <pc:docMk/>
            <pc:sldMk cId="798880855" sldId="287"/>
            <ac:spMk id="11" creationId="{C3294419-E69A-0C67-F2C3-41DC4898EF74}"/>
          </ac:spMkLst>
        </pc:spChg>
      </pc:sldChg>
      <pc:sldChg chg="modSp add mod">
        <pc:chgData name="koyanagi kei" userId="4a995bc4-0b79-4bdc-a549-ea708d96a2fc" providerId="ADAL" clId="{8D8089B2-1108-2740-AB42-6594D344ABE0}" dt="2022-12-06T10:34:44.247" v="2891" actId="1036"/>
        <pc:sldMkLst>
          <pc:docMk/>
          <pc:sldMk cId="1599774400" sldId="288"/>
        </pc:sldMkLst>
        <pc:spChg chg="mod">
          <ac:chgData name="koyanagi kei" userId="4a995bc4-0b79-4bdc-a549-ea708d96a2fc" providerId="ADAL" clId="{8D8089B2-1108-2740-AB42-6594D344ABE0}" dt="2022-12-06T10:34:00.879" v="2823" actId="1037"/>
          <ac:spMkLst>
            <pc:docMk/>
            <pc:sldMk cId="1599774400" sldId="288"/>
            <ac:spMk id="3" creationId="{A5B0F335-2A1A-AA0A-0314-B54139D1D47C}"/>
          </ac:spMkLst>
        </pc:spChg>
        <pc:spChg chg="mod">
          <ac:chgData name="koyanagi kei" userId="4a995bc4-0b79-4bdc-a549-ea708d96a2fc" providerId="ADAL" clId="{8D8089B2-1108-2740-AB42-6594D344ABE0}" dt="2022-12-06T10:34:17.192" v="2847" actId="1036"/>
          <ac:spMkLst>
            <pc:docMk/>
            <pc:sldMk cId="1599774400" sldId="288"/>
            <ac:spMk id="4" creationId="{6B57D41E-285F-AA2B-5710-C7078AC07EF4}"/>
          </ac:spMkLst>
        </pc:spChg>
        <pc:spChg chg="mod">
          <ac:chgData name="koyanagi kei" userId="4a995bc4-0b79-4bdc-a549-ea708d96a2fc" providerId="ADAL" clId="{8D8089B2-1108-2740-AB42-6594D344ABE0}" dt="2022-12-06T10:34:21.672" v="2857" actId="1036"/>
          <ac:spMkLst>
            <pc:docMk/>
            <pc:sldMk cId="1599774400" sldId="288"/>
            <ac:spMk id="5" creationId="{18E8B4CA-63BB-CC3F-616D-86FDD188B636}"/>
          </ac:spMkLst>
        </pc:spChg>
        <pc:spChg chg="mod">
          <ac:chgData name="koyanagi kei" userId="4a995bc4-0b79-4bdc-a549-ea708d96a2fc" providerId="ADAL" clId="{8D8089B2-1108-2740-AB42-6594D344ABE0}" dt="2022-12-06T10:34:30.975" v="2868" actId="1036"/>
          <ac:spMkLst>
            <pc:docMk/>
            <pc:sldMk cId="1599774400" sldId="288"/>
            <ac:spMk id="6" creationId="{1FF5EF28-8B4E-6725-7EBE-0FF40202C803}"/>
          </ac:spMkLst>
        </pc:spChg>
        <pc:spChg chg="mod">
          <ac:chgData name="koyanagi kei" userId="4a995bc4-0b79-4bdc-a549-ea708d96a2fc" providerId="ADAL" clId="{8D8089B2-1108-2740-AB42-6594D344ABE0}" dt="2022-12-06T10:34:11.065" v="2834" actId="1035"/>
          <ac:spMkLst>
            <pc:docMk/>
            <pc:sldMk cId="1599774400" sldId="288"/>
            <ac:spMk id="9" creationId="{8DE385E5-A6ED-56F4-AFE5-46E3B738004C}"/>
          </ac:spMkLst>
        </pc:spChg>
        <pc:spChg chg="mod">
          <ac:chgData name="koyanagi kei" userId="4a995bc4-0b79-4bdc-a549-ea708d96a2fc" providerId="ADAL" clId="{8D8089B2-1108-2740-AB42-6594D344ABE0}" dt="2022-12-06T10:34:36.384" v="2879" actId="1036"/>
          <ac:spMkLst>
            <pc:docMk/>
            <pc:sldMk cId="1599774400" sldId="288"/>
            <ac:spMk id="10" creationId="{BCAABA62-4DB5-7943-6941-537EB7CBF904}"/>
          </ac:spMkLst>
        </pc:spChg>
        <pc:spChg chg="mod">
          <ac:chgData name="koyanagi kei" userId="4a995bc4-0b79-4bdc-a549-ea708d96a2fc" providerId="ADAL" clId="{8D8089B2-1108-2740-AB42-6594D344ABE0}" dt="2022-12-06T10:34:44.247" v="2891" actId="1036"/>
          <ac:spMkLst>
            <pc:docMk/>
            <pc:sldMk cId="1599774400" sldId="288"/>
            <ac:spMk id="11" creationId="{C3294419-E69A-0C67-F2C3-41DC4898EF74}"/>
          </ac:spMkLst>
        </pc:spChg>
      </pc:sldChg>
      <pc:sldChg chg="addSp delSp modSp add mod">
        <pc:chgData name="koyanagi kei" userId="4a995bc4-0b79-4bdc-a549-ea708d96a2fc" providerId="ADAL" clId="{8D8089B2-1108-2740-AB42-6594D344ABE0}" dt="2022-12-06T10:40:29.412" v="3226" actId="1076"/>
        <pc:sldMkLst>
          <pc:docMk/>
          <pc:sldMk cId="548887967" sldId="289"/>
        </pc:sldMkLst>
        <pc:spChg chg="mod">
          <ac:chgData name="koyanagi kei" userId="4a995bc4-0b79-4bdc-a549-ea708d96a2fc" providerId="ADAL" clId="{8D8089B2-1108-2740-AB42-6594D344ABE0}" dt="2022-12-06T10:40:20.732" v="3224" actId="1076"/>
          <ac:spMkLst>
            <pc:docMk/>
            <pc:sldMk cId="548887967" sldId="289"/>
            <ac:spMk id="2" creationId="{EB55243B-5F2E-1DE5-449B-A29987EE4066}"/>
          </ac:spMkLst>
        </pc:spChg>
        <pc:spChg chg="del mod">
          <ac:chgData name="koyanagi kei" userId="4a995bc4-0b79-4bdc-a549-ea708d96a2fc" providerId="ADAL" clId="{8D8089B2-1108-2740-AB42-6594D344ABE0}" dt="2022-12-06T10:37:05.466" v="2897" actId="478"/>
          <ac:spMkLst>
            <pc:docMk/>
            <pc:sldMk cId="548887967" sldId="289"/>
            <ac:spMk id="3" creationId="{A5B0F335-2A1A-AA0A-0314-B54139D1D47C}"/>
          </ac:spMkLst>
        </pc:spChg>
        <pc:spChg chg="add mod">
          <ac:chgData name="koyanagi kei" userId="4a995bc4-0b79-4bdc-a549-ea708d96a2fc" providerId="ADAL" clId="{8D8089B2-1108-2740-AB42-6594D344ABE0}" dt="2022-12-06T10:40:25.696" v="3225" actId="1076"/>
          <ac:spMkLst>
            <pc:docMk/>
            <pc:sldMk cId="548887967" sldId="289"/>
            <ac:spMk id="4" creationId="{7ACB570D-A406-8DBC-F7AC-DE22F7E1AA50}"/>
          </ac:spMkLst>
        </pc:spChg>
        <pc:spChg chg="add mod">
          <ac:chgData name="koyanagi kei" userId="4a995bc4-0b79-4bdc-a549-ea708d96a2fc" providerId="ADAL" clId="{8D8089B2-1108-2740-AB42-6594D344ABE0}" dt="2022-12-06T10:40:29.412" v="3226" actId="1076"/>
          <ac:spMkLst>
            <pc:docMk/>
            <pc:sldMk cId="548887967" sldId="289"/>
            <ac:spMk id="5" creationId="{628361FB-FEB8-7434-9BC3-2777932C7BBC}"/>
          </ac:spMkLst>
        </pc:spChg>
        <pc:spChg chg="del">
          <ac:chgData name="koyanagi kei" userId="4a995bc4-0b79-4bdc-a549-ea708d96a2fc" providerId="ADAL" clId="{8D8089B2-1108-2740-AB42-6594D344ABE0}" dt="2022-12-06T10:36:15.746" v="2894" actId="478"/>
          <ac:spMkLst>
            <pc:docMk/>
            <pc:sldMk cId="548887967" sldId="289"/>
            <ac:spMk id="9" creationId="{8DE385E5-A6ED-56F4-AFE5-46E3B738004C}"/>
          </ac:spMkLst>
        </pc:spChg>
        <pc:picChg chg="del">
          <ac:chgData name="koyanagi kei" userId="4a995bc4-0b79-4bdc-a549-ea708d96a2fc" providerId="ADAL" clId="{8D8089B2-1108-2740-AB42-6594D344ABE0}" dt="2022-12-06T10:37:03.897" v="2896" actId="478"/>
          <ac:picMkLst>
            <pc:docMk/>
            <pc:sldMk cId="548887967" sldId="289"/>
            <ac:picMk id="8" creationId="{D5557476-8825-F6D3-9FD8-7E3FC95A04B7}"/>
          </ac:picMkLst>
        </pc:picChg>
      </pc:sldChg>
      <pc:sldChg chg="addSp delSp modSp add mod">
        <pc:chgData name="koyanagi kei" userId="4a995bc4-0b79-4bdc-a549-ea708d96a2fc" providerId="ADAL" clId="{8D8089B2-1108-2740-AB42-6594D344ABE0}" dt="2022-12-06T11:47:48.357" v="3633" actId="20577"/>
        <pc:sldMkLst>
          <pc:docMk/>
          <pc:sldMk cId="663914371" sldId="290"/>
        </pc:sldMkLst>
        <pc:spChg chg="mod">
          <ac:chgData name="koyanagi kei" userId="4a995bc4-0b79-4bdc-a549-ea708d96a2fc" providerId="ADAL" clId="{8D8089B2-1108-2740-AB42-6594D344ABE0}" dt="2022-12-06T11:42:13.195" v="3271" actId="20577"/>
          <ac:spMkLst>
            <pc:docMk/>
            <pc:sldMk cId="663914371" sldId="290"/>
            <ac:spMk id="2" creationId="{EB55243B-5F2E-1DE5-449B-A29987EE4066}"/>
          </ac:spMkLst>
        </pc:spChg>
        <pc:spChg chg="del">
          <ac:chgData name="koyanagi kei" userId="4a995bc4-0b79-4bdc-a549-ea708d96a2fc" providerId="ADAL" clId="{8D8089B2-1108-2740-AB42-6594D344ABE0}" dt="2022-12-06T11:42:53.585" v="3275" actId="478"/>
          <ac:spMkLst>
            <pc:docMk/>
            <pc:sldMk cId="663914371" sldId="290"/>
            <ac:spMk id="4" creationId="{7ACB570D-A406-8DBC-F7AC-DE22F7E1AA50}"/>
          </ac:spMkLst>
        </pc:spChg>
        <pc:spChg chg="add del mod">
          <ac:chgData name="koyanagi kei" userId="4a995bc4-0b79-4bdc-a549-ea708d96a2fc" providerId="ADAL" clId="{8D8089B2-1108-2740-AB42-6594D344ABE0}" dt="2022-12-06T11:46:36.726" v="3454" actId="1076"/>
          <ac:spMkLst>
            <pc:docMk/>
            <pc:sldMk cId="663914371" sldId="290"/>
            <ac:spMk id="5" creationId="{628361FB-FEB8-7434-9BC3-2777932C7BBC}"/>
          </ac:spMkLst>
        </pc:spChg>
        <pc:spChg chg="add mod">
          <ac:chgData name="koyanagi kei" userId="4a995bc4-0b79-4bdc-a549-ea708d96a2fc" providerId="ADAL" clId="{8D8089B2-1108-2740-AB42-6594D344ABE0}" dt="2022-12-06T11:47:48.357" v="3633" actId="20577"/>
          <ac:spMkLst>
            <pc:docMk/>
            <pc:sldMk cId="663914371" sldId="290"/>
            <ac:spMk id="8" creationId="{8F60359C-4D60-12E6-09C1-A7202632C723}"/>
          </ac:spMkLst>
        </pc:spChg>
        <pc:picChg chg="add mod">
          <ac:chgData name="koyanagi kei" userId="4a995bc4-0b79-4bdc-a549-ea708d96a2fc" providerId="ADAL" clId="{8D8089B2-1108-2740-AB42-6594D344ABE0}" dt="2022-12-06T11:43:14.919" v="3279" actId="167"/>
          <ac:picMkLst>
            <pc:docMk/>
            <pc:sldMk cId="663914371" sldId="290"/>
            <ac:picMk id="6" creationId="{82A90DC6-4A33-4FEA-25B9-6607505C9314}"/>
          </ac:picMkLst>
        </pc:picChg>
      </pc:sldChg>
      <pc:sldChg chg="delSp modSp add mod">
        <pc:chgData name="koyanagi kei" userId="4a995bc4-0b79-4bdc-a549-ea708d96a2fc" providerId="ADAL" clId="{8D8089B2-1108-2740-AB42-6594D344ABE0}" dt="2022-12-06T11:51:33.087" v="3831" actId="20577"/>
        <pc:sldMkLst>
          <pc:docMk/>
          <pc:sldMk cId="1425641862" sldId="291"/>
        </pc:sldMkLst>
        <pc:spChg chg="mod">
          <ac:chgData name="koyanagi kei" userId="4a995bc4-0b79-4bdc-a549-ea708d96a2fc" providerId="ADAL" clId="{8D8089B2-1108-2740-AB42-6594D344ABE0}" dt="2022-12-06T11:48:15.429" v="3645" actId="20577"/>
          <ac:spMkLst>
            <pc:docMk/>
            <pc:sldMk cId="1425641862" sldId="291"/>
            <ac:spMk id="2" creationId="{EB55243B-5F2E-1DE5-449B-A29987EE4066}"/>
          </ac:spMkLst>
        </pc:spChg>
        <pc:spChg chg="mod">
          <ac:chgData name="koyanagi kei" userId="4a995bc4-0b79-4bdc-a549-ea708d96a2fc" providerId="ADAL" clId="{8D8089B2-1108-2740-AB42-6594D344ABE0}" dt="2022-12-06T11:51:26.904" v="3816" actId="1076"/>
          <ac:spMkLst>
            <pc:docMk/>
            <pc:sldMk cId="1425641862" sldId="291"/>
            <ac:spMk id="3" creationId="{FCB0E691-5A25-D795-A6A8-E4CFAFC73CED}"/>
          </ac:spMkLst>
        </pc:spChg>
        <pc:spChg chg="mod">
          <ac:chgData name="koyanagi kei" userId="4a995bc4-0b79-4bdc-a549-ea708d96a2fc" providerId="ADAL" clId="{8D8089B2-1108-2740-AB42-6594D344ABE0}" dt="2022-12-06T11:51:33.087" v="3831" actId="20577"/>
          <ac:spMkLst>
            <pc:docMk/>
            <pc:sldMk cId="1425641862" sldId="291"/>
            <ac:spMk id="4" creationId="{3504A6B3-EDDE-3B37-78F7-9619306BCFF0}"/>
          </ac:spMkLst>
        </pc:spChg>
        <pc:spChg chg="del">
          <ac:chgData name="koyanagi kei" userId="4a995bc4-0b79-4bdc-a549-ea708d96a2fc" providerId="ADAL" clId="{8D8089B2-1108-2740-AB42-6594D344ABE0}" dt="2022-12-06T11:51:12.733" v="3813" actId="478"/>
          <ac:spMkLst>
            <pc:docMk/>
            <pc:sldMk cId="1425641862" sldId="291"/>
            <ac:spMk id="5" creationId="{166C4D4A-B484-C1B3-74F3-54F8F75298CB}"/>
          </ac:spMkLst>
        </pc:spChg>
      </pc:sldChg>
      <pc:sldChg chg="modSp add mod">
        <pc:chgData name="koyanagi kei" userId="4a995bc4-0b79-4bdc-a549-ea708d96a2fc" providerId="ADAL" clId="{8D8089B2-1108-2740-AB42-6594D344ABE0}" dt="2022-12-06T11:58:09.923" v="3950" actId="1076"/>
        <pc:sldMkLst>
          <pc:docMk/>
          <pc:sldMk cId="3426352495" sldId="292"/>
        </pc:sldMkLst>
        <pc:spChg chg="mod">
          <ac:chgData name="koyanagi kei" userId="4a995bc4-0b79-4bdc-a549-ea708d96a2fc" providerId="ADAL" clId="{8D8089B2-1108-2740-AB42-6594D344ABE0}" dt="2022-12-06T11:53:27.897" v="3861" actId="20577"/>
          <ac:spMkLst>
            <pc:docMk/>
            <pc:sldMk cId="3426352495" sldId="292"/>
            <ac:spMk id="2" creationId="{EB55243B-5F2E-1DE5-449B-A29987EE4066}"/>
          </ac:spMkLst>
        </pc:spChg>
        <pc:spChg chg="mod">
          <ac:chgData name="koyanagi kei" userId="4a995bc4-0b79-4bdc-a549-ea708d96a2fc" providerId="ADAL" clId="{8D8089B2-1108-2740-AB42-6594D344ABE0}" dt="2022-12-06T11:58:09.923" v="3950" actId="1076"/>
          <ac:spMkLst>
            <pc:docMk/>
            <pc:sldMk cId="3426352495" sldId="292"/>
            <ac:spMk id="3" creationId="{DB7A688F-95A5-D746-EA5F-566619BBD480}"/>
          </ac:spMkLst>
        </pc:spChg>
        <pc:spChg chg="mod">
          <ac:chgData name="koyanagi kei" userId="4a995bc4-0b79-4bdc-a549-ea708d96a2fc" providerId="ADAL" clId="{8D8089B2-1108-2740-AB42-6594D344ABE0}" dt="2022-12-06T11:54:26.932" v="3943" actId="20577"/>
          <ac:spMkLst>
            <pc:docMk/>
            <pc:sldMk cId="3426352495" sldId="292"/>
            <ac:spMk id="4" creationId="{449693A5-6048-AE22-1755-FE42EF50EFCD}"/>
          </ac:spMkLst>
        </pc:spChg>
      </pc:sldChg>
      <pc:sldChg chg="modSp add mod">
        <pc:chgData name="koyanagi kei" userId="4a995bc4-0b79-4bdc-a549-ea708d96a2fc" providerId="ADAL" clId="{8D8089B2-1108-2740-AB42-6594D344ABE0}" dt="2022-12-06T12:06:32.660" v="4271" actId="20577"/>
        <pc:sldMkLst>
          <pc:docMk/>
          <pc:sldMk cId="1094738652" sldId="293"/>
        </pc:sldMkLst>
        <pc:spChg chg="mod">
          <ac:chgData name="koyanagi kei" userId="4a995bc4-0b79-4bdc-a549-ea708d96a2fc" providerId="ADAL" clId="{8D8089B2-1108-2740-AB42-6594D344ABE0}" dt="2022-12-06T12:02:48.154" v="4144" actId="1076"/>
          <ac:spMkLst>
            <pc:docMk/>
            <pc:sldMk cId="1094738652" sldId="293"/>
            <ac:spMk id="3" creationId="{1120CE22-B75E-40AD-1C4F-40D6993F4D04}"/>
          </ac:spMkLst>
        </pc:spChg>
        <pc:spChg chg="mod">
          <ac:chgData name="koyanagi kei" userId="4a995bc4-0b79-4bdc-a549-ea708d96a2fc" providerId="ADAL" clId="{8D8089B2-1108-2740-AB42-6594D344ABE0}" dt="2022-12-06T12:01:07.671" v="4012" actId="1076"/>
          <ac:spMkLst>
            <pc:docMk/>
            <pc:sldMk cId="1094738652" sldId="293"/>
            <ac:spMk id="8" creationId="{65687402-AFBE-4840-E7AF-33D9C470C9AC}"/>
          </ac:spMkLst>
        </pc:spChg>
        <pc:spChg chg="mod">
          <ac:chgData name="koyanagi kei" userId="4a995bc4-0b79-4bdc-a549-ea708d96a2fc" providerId="ADAL" clId="{8D8089B2-1108-2740-AB42-6594D344ABE0}" dt="2022-12-06T12:06:32.660" v="4271" actId="20577"/>
          <ac:spMkLst>
            <pc:docMk/>
            <pc:sldMk cId="1094738652" sldId="293"/>
            <ac:spMk id="9" creationId="{A3A7FCCC-C483-8B67-BFE6-3BBA06A6C832}"/>
          </ac:spMkLst>
        </pc:spChg>
      </pc:sldChg>
      <pc:sldChg chg="addSp delSp modSp add mod">
        <pc:chgData name="koyanagi kei" userId="4a995bc4-0b79-4bdc-a549-ea708d96a2fc" providerId="ADAL" clId="{8D8089B2-1108-2740-AB42-6594D344ABE0}" dt="2022-12-14T18:48:27.542" v="11370" actId="1076"/>
        <pc:sldMkLst>
          <pc:docMk/>
          <pc:sldMk cId="4071573348" sldId="294"/>
        </pc:sldMkLst>
        <pc:spChg chg="mod">
          <ac:chgData name="koyanagi kei" userId="4a995bc4-0b79-4bdc-a549-ea708d96a2fc" providerId="ADAL" clId="{8D8089B2-1108-2740-AB42-6594D344ABE0}" dt="2022-12-06T12:34:01.829" v="4293" actId="20577"/>
          <ac:spMkLst>
            <pc:docMk/>
            <pc:sldMk cId="4071573348" sldId="294"/>
            <ac:spMk id="2" creationId="{EB55243B-5F2E-1DE5-449B-A29987EE4066}"/>
          </ac:spMkLst>
        </pc:spChg>
        <pc:spChg chg="del">
          <ac:chgData name="koyanagi kei" userId="4a995bc4-0b79-4bdc-a549-ea708d96a2fc" providerId="ADAL" clId="{8D8089B2-1108-2740-AB42-6594D344ABE0}" dt="2022-12-06T12:43:42.774" v="4296" actId="478"/>
          <ac:spMkLst>
            <pc:docMk/>
            <pc:sldMk cId="4071573348" sldId="294"/>
            <ac:spMk id="3" creationId="{1120CE22-B75E-40AD-1C4F-40D6993F4D04}"/>
          </ac:spMkLst>
        </pc:spChg>
        <pc:spChg chg="del">
          <ac:chgData name="koyanagi kei" userId="4a995bc4-0b79-4bdc-a549-ea708d96a2fc" providerId="ADAL" clId="{8D8089B2-1108-2740-AB42-6594D344ABE0}" dt="2022-12-06T12:43:34.846" v="4294" actId="478"/>
          <ac:spMkLst>
            <pc:docMk/>
            <pc:sldMk cId="4071573348" sldId="294"/>
            <ac:spMk id="4" creationId="{449693A5-6048-AE22-1755-FE42EF50EFCD}"/>
          </ac:spMkLst>
        </pc:spChg>
        <pc:spChg chg="del">
          <ac:chgData name="koyanagi kei" userId="4a995bc4-0b79-4bdc-a549-ea708d96a2fc" providerId="ADAL" clId="{8D8089B2-1108-2740-AB42-6594D344ABE0}" dt="2022-12-06T12:43:37.599" v="4295" actId="478"/>
          <ac:spMkLst>
            <pc:docMk/>
            <pc:sldMk cId="4071573348" sldId="294"/>
            <ac:spMk id="5" creationId="{C2A8EA0F-07BA-559A-6188-EF1D574AE765}"/>
          </ac:spMkLst>
        </pc:spChg>
        <pc:spChg chg="del">
          <ac:chgData name="koyanagi kei" userId="4a995bc4-0b79-4bdc-a549-ea708d96a2fc" providerId="ADAL" clId="{8D8089B2-1108-2740-AB42-6594D344ABE0}" dt="2022-12-06T12:43:37.599" v="4295" actId="478"/>
          <ac:spMkLst>
            <pc:docMk/>
            <pc:sldMk cId="4071573348" sldId="294"/>
            <ac:spMk id="6" creationId="{30BE551F-F7E1-646B-0747-2DED00C1672C}"/>
          </ac:spMkLst>
        </pc:spChg>
        <pc:spChg chg="mod">
          <ac:chgData name="koyanagi kei" userId="4a995bc4-0b79-4bdc-a549-ea708d96a2fc" providerId="ADAL" clId="{8D8089B2-1108-2740-AB42-6594D344ABE0}" dt="2022-12-14T18:48:27.542" v="11370" actId="1076"/>
          <ac:spMkLst>
            <pc:docMk/>
            <pc:sldMk cId="4071573348" sldId="294"/>
            <ac:spMk id="8" creationId="{65687402-AFBE-4840-E7AF-33D9C470C9AC}"/>
          </ac:spMkLst>
        </pc:spChg>
        <pc:spChg chg="del">
          <ac:chgData name="koyanagi kei" userId="4a995bc4-0b79-4bdc-a549-ea708d96a2fc" providerId="ADAL" clId="{8D8089B2-1108-2740-AB42-6594D344ABE0}" dt="2022-12-06T12:43:44.778" v="4297" actId="478"/>
          <ac:spMkLst>
            <pc:docMk/>
            <pc:sldMk cId="4071573348" sldId="294"/>
            <ac:spMk id="9" creationId="{A3A7FCCC-C483-8B67-BFE6-3BBA06A6C832}"/>
          </ac:spMkLst>
        </pc:spChg>
        <pc:spChg chg="add mod">
          <ac:chgData name="koyanagi kei" userId="4a995bc4-0b79-4bdc-a549-ea708d96a2fc" providerId="ADAL" clId="{8D8089B2-1108-2740-AB42-6594D344ABE0}" dt="2022-12-06T12:49:56.984" v="4506" actId="14100"/>
          <ac:spMkLst>
            <pc:docMk/>
            <pc:sldMk cId="4071573348" sldId="294"/>
            <ac:spMk id="12" creationId="{1BFBA1CF-96E2-7E9A-D85D-00C8289C14A5}"/>
          </ac:spMkLst>
        </pc:spChg>
        <pc:spChg chg="add mod">
          <ac:chgData name="koyanagi kei" userId="4a995bc4-0b79-4bdc-a549-ea708d96a2fc" providerId="ADAL" clId="{8D8089B2-1108-2740-AB42-6594D344ABE0}" dt="2022-12-06T12:49:14.232" v="4495" actId="1076"/>
          <ac:spMkLst>
            <pc:docMk/>
            <pc:sldMk cId="4071573348" sldId="294"/>
            <ac:spMk id="13" creationId="{E3C9F930-A571-35B7-89CA-02034971F803}"/>
          </ac:spMkLst>
        </pc:spChg>
        <pc:spChg chg="add mod">
          <ac:chgData name="koyanagi kei" userId="4a995bc4-0b79-4bdc-a549-ea708d96a2fc" providerId="ADAL" clId="{8D8089B2-1108-2740-AB42-6594D344ABE0}" dt="2022-12-06T12:49:49.907" v="4505" actId="692"/>
          <ac:spMkLst>
            <pc:docMk/>
            <pc:sldMk cId="4071573348" sldId="294"/>
            <ac:spMk id="14" creationId="{6F798DE0-7AF3-F953-4DAC-2BF97338C6BB}"/>
          </ac:spMkLst>
        </pc:spChg>
        <pc:spChg chg="add mod">
          <ac:chgData name="koyanagi kei" userId="4a995bc4-0b79-4bdc-a549-ea708d96a2fc" providerId="ADAL" clId="{8D8089B2-1108-2740-AB42-6594D344ABE0}" dt="2022-12-06T12:50:15.979" v="4520" actId="692"/>
          <ac:spMkLst>
            <pc:docMk/>
            <pc:sldMk cId="4071573348" sldId="294"/>
            <ac:spMk id="15" creationId="{8403314B-99DC-02F3-1F44-A3238A3402A9}"/>
          </ac:spMkLst>
        </pc:spChg>
        <pc:picChg chg="add mod">
          <ac:chgData name="koyanagi kei" userId="4a995bc4-0b79-4bdc-a549-ea708d96a2fc" providerId="ADAL" clId="{8D8089B2-1108-2740-AB42-6594D344ABE0}" dt="2022-12-06T12:49:41.402" v="4503" actId="1076"/>
          <ac:picMkLst>
            <pc:docMk/>
            <pc:sldMk cId="4071573348" sldId="294"/>
            <ac:picMk id="11" creationId="{2CCB3580-FEF0-A48D-0C30-7BC925E09DBD}"/>
          </ac:picMkLst>
        </pc:picChg>
      </pc:sldChg>
      <pc:sldChg chg="addSp delSp modSp add mod modNotesTx">
        <pc:chgData name="koyanagi kei" userId="4a995bc4-0b79-4bdc-a549-ea708d96a2fc" providerId="ADAL" clId="{8D8089B2-1108-2740-AB42-6594D344ABE0}" dt="2022-12-06T13:49:59.043" v="5220"/>
        <pc:sldMkLst>
          <pc:docMk/>
          <pc:sldMk cId="3647920945" sldId="295"/>
        </pc:sldMkLst>
        <pc:spChg chg="add mod">
          <ac:chgData name="koyanagi kei" userId="4a995bc4-0b79-4bdc-a549-ea708d96a2fc" providerId="ADAL" clId="{8D8089B2-1108-2740-AB42-6594D344ABE0}" dt="2022-12-06T13:01:57.202" v="4879" actId="2085"/>
          <ac:spMkLst>
            <pc:docMk/>
            <pc:sldMk cId="3647920945" sldId="295"/>
            <ac:spMk id="3" creationId="{7649B841-3167-D0BF-CE6E-8DDB90D1A947}"/>
          </ac:spMkLst>
        </pc:spChg>
        <pc:spChg chg="add mod">
          <ac:chgData name="koyanagi kei" userId="4a995bc4-0b79-4bdc-a549-ea708d96a2fc" providerId="ADAL" clId="{8D8089B2-1108-2740-AB42-6594D344ABE0}" dt="2022-12-06T13:01:40.418" v="4877" actId="1076"/>
          <ac:spMkLst>
            <pc:docMk/>
            <pc:sldMk cId="3647920945" sldId="295"/>
            <ac:spMk id="4" creationId="{B7C2BC04-0D14-8F6C-5955-B9CC50D340A9}"/>
          </ac:spMkLst>
        </pc:spChg>
        <pc:spChg chg="add mod">
          <ac:chgData name="koyanagi kei" userId="4a995bc4-0b79-4bdc-a549-ea708d96a2fc" providerId="ADAL" clId="{8D8089B2-1108-2740-AB42-6594D344ABE0}" dt="2022-12-06T13:01:57.202" v="4879" actId="2085"/>
          <ac:spMkLst>
            <pc:docMk/>
            <pc:sldMk cId="3647920945" sldId="295"/>
            <ac:spMk id="5" creationId="{4AA3D3A0-2A4C-5E54-2080-44C4817B834C}"/>
          </ac:spMkLst>
        </pc:spChg>
        <pc:spChg chg="add mod">
          <ac:chgData name="koyanagi kei" userId="4a995bc4-0b79-4bdc-a549-ea708d96a2fc" providerId="ADAL" clId="{8D8089B2-1108-2740-AB42-6594D344ABE0}" dt="2022-12-06T13:01:36.884" v="4876" actId="1076"/>
          <ac:spMkLst>
            <pc:docMk/>
            <pc:sldMk cId="3647920945" sldId="295"/>
            <ac:spMk id="6" creationId="{26B085B3-D95A-623F-99F6-5F6649510CCB}"/>
          </ac:spMkLst>
        </pc:spChg>
        <pc:spChg chg="mod">
          <ac:chgData name="koyanagi kei" userId="4a995bc4-0b79-4bdc-a549-ea708d96a2fc" providerId="ADAL" clId="{8D8089B2-1108-2740-AB42-6594D344ABE0}" dt="2022-12-06T13:01:30.653" v="4875" actId="1076"/>
          <ac:spMkLst>
            <pc:docMk/>
            <pc:sldMk cId="3647920945" sldId="295"/>
            <ac:spMk id="8" creationId="{65687402-AFBE-4840-E7AF-33D9C470C9AC}"/>
          </ac:spMkLst>
        </pc:spChg>
        <pc:spChg chg="add mod">
          <ac:chgData name="koyanagi kei" userId="4a995bc4-0b79-4bdc-a549-ea708d96a2fc" providerId="ADAL" clId="{8D8089B2-1108-2740-AB42-6594D344ABE0}" dt="2022-12-06T13:02:19.594" v="4884" actId="692"/>
          <ac:spMkLst>
            <pc:docMk/>
            <pc:sldMk cId="3647920945" sldId="295"/>
            <ac:spMk id="9" creationId="{F0A8FACE-EC11-B629-F3B2-FB98743739C3}"/>
          </ac:spMkLst>
        </pc:spChg>
        <pc:spChg chg="add mod">
          <ac:chgData name="koyanagi kei" userId="4a995bc4-0b79-4bdc-a549-ea708d96a2fc" providerId="ADAL" clId="{8D8089B2-1108-2740-AB42-6594D344ABE0}" dt="2022-12-06T13:02:35.835" v="4887" actId="14100"/>
          <ac:spMkLst>
            <pc:docMk/>
            <pc:sldMk cId="3647920945" sldId="295"/>
            <ac:spMk id="10" creationId="{C9694DA9-71F9-6309-D2C6-1F4FE68F23AE}"/>
          </ac:spMkLst>
        </pc:spChg>
        <pc:spChg chg="del">
          <ac:chgData name="koyanagi kei" userId="4a995bc4-0b79-4bdc-a549-ea708d96a2fc" providerId="ADAL" clId="{8D8089B2-1108-2740-AB42-6594D344ABE0}" dt="2022-12-06T12:51:23.115" v="4523" actId="478"/>
          <ac:spMkLst>
            <pc:docMk/>
            <pc:sldMk cId="3647920945" sldId="295"/>
            <ac:spMk id="12" creationId="{1BFBA1CF-96E2-7E9A-D85D-00C8289C14A5}"/>
          </ac:spMkLst>
        </pc:spChg>
        <pc:spChg chg="add del mod">
          <ac:chgData name="koyanagi kei" userId="4a995bc4-0b79-4bdc-a549-ea708d96a2fc" providerId="ADAL" clId="{8D8089B2-1108-2740-AB42-6594D344ABE0}" dt="2022-12-06T13:01:54.124" v="4878" actId="2085"/>
          <ac:spMkLst>
            <pc:docMk/>
            <pc:sldMk cId="3647920945" sldId="295"/>
            <ac:spMk id="13" creationId="{E3C9F930-A571-35B7-89CA-02034971F803}"/>
          </ac:spMkLst>
        </pc:spChg>
        <pc:spChg chg="del">
          <ac:chgData name="koyanagi kei" userId="4a995bc4-0b79-4bdc-a549-ea708d96a2fc" providerId="ADAL" clId="{8D8089B2-1108-2740-AB42-6594D344ABE0}" dt="2022-12-06T12:51:24.675" v="4524" actId="478"/>
          <ac:spMkLst>
            <pc:docMk/>
            <pc:sldMk cId="3647920945" sldId="295"/>
            <ac:spMk id="14" creationId="{6F798DE0-7AF3-F953-4DAC-2BF97338C6BB}"/>
          </ac:spMkLst>
        </pc:spChg>
        <pc:spChg chg="add del">
          <ac:chgData name="koyanagi kei" userId="4a995bc4-0b79-4bdc-a549-ea708d96a2fc" providerId="ADAL" clId="{8D8089B2-1108-2740-AB42-6594D344ABE0}" dt="2022-12-06T12:51:53.627" v="4564" actId="478"/>
          <ac:spMkLst>
            <pc:docMk/>
            <pc:sldMk cId="3647920945" sldId="295"/>
            <ac:spMk id="15" creationId="{8403314B-99DC-02F3-1F44-A3238A3402A9}"/>
          </ac:spMkLst>
        </pc:spChg>
        <pc:spChg chg="add mod">
          <ac:chgData name="koyanagi kei" userId="4a995bc4-0b79-4bdc-a549-ea708d96a2fc" providerId="ADAL" clId="{8D8089B2-1108-2740-AB42-6594D344ABE0}" dt="2022-12-06T13:03:10.308" v="4892" actId="1076"/>
          <ac:spMkLst>
            <pc:docMk/>
            <pc:sldMk cId="3647920945" sldId="295"/>
            <ac:spMk id="16" creationId="{1FBC230A-E8AC-F0B2-CDCF-C908B0C0FA76}"/>
          </ac:spMkLst>
        </pc:spChg>
        <pc:spChg chg="add mod">
          <ac:chgData name="koyanagi kei" userId="4a995bc4-0b79-4bdc-a549-ea708d96a2fc" providerId="ADAL" clId="{8D8089B2-1108-2740-AB42-6594D344ABE0}" dt="2022-12-06T13:06:51.585" v="5052" actId="1076"/>
          <ac:spMkLst>
            <pc:docMk/>
            <pc:sldMk cId="3647920945" sldId="295"/>
            <ac:spMk id="17" creationId="{379964B9-C00F-CF5C-7AD1-0743B6FDEAE1}"/>
          </ac:spMkLst>
        </pc:spChg>
        <pc:spChg chg="add mod">
          <ac:chgData name="koyanagi kei" userId="4a995bc4-0b79-4bdc-a549-ea708d96a2fc" providerId="ADAL" clId="{8D8089B2-1108-2740-AB42-6594D344ABE0}" dt="2022-12-06T13:06:47.167" v="5051" actId="1076"/>
          <ac:spMkLst>
            <pc:docMk/>
            <pc:sldMk cId="3647920945" sldId="295"/>
            <ac:spMk id="18" creationId="{CFDFF702-4BD3-B818-6C9F-82F9DE81373F}"/>
          </ac:spMkLst>
        </pc:spChg>
        <pc:spChg chg="add del mod">
          <ac:chgData name="koyanagi kei" userId="4a995bc4-0b79-4bdc-a549-ea708d96a2fc" providerId="ADAL" clId="{8D8089B2-1108-2740-AB42-6594D344ABE0}" dt="2022-12-06T13:49:59.043" v="5220"/>
          <ac:spMkLst>
            <pc:docMk/>
            <pc:sldMk cId="3647920945" sldId="295"/>
            <ac:spMk id="19" creationId="{B5F72C75-E80D-5FA7-5999-24FF4017231E}"/>
          </ac:spMkLst>
        </pc:spChg>
        <pc:picChg chg="del">
          <ac:chgData name="koyanagi kei" userId="4a995bc4-0b79-4bdc-a549-ea708d96a2fc" providerId="ADAL" clId="{8D8089B2-1108-2740-AB42-6594D344ABE0}" dt="2022-12-06T12:51:20.947" v="4522" actId="478"/>
          <ac:picMkLst>
            <pc:docMk/>
            <pc:sldMk cId="3647920945" sldId="295"/>
            <ac:picMk id="11" creationId="{2CCB3580-FEF0-A48D-0C30-7BC925E09DBD}"/>
          </ac:picMkLst>
        </pc:picChg>
      </pc:sldChg>
      <pc:sldChg chg="modSp add del mod">
        <pc:chgData name="koyanagi kei" userId="4a995bc4-0b79-4bdc-a549-ea708d96a2fc" providerId="ADAL" clId="{8D8089B2-1108-2740-AB42-6594D344ABE0}" dt="2022-12-06T13:52:36.193" v="5237" actId="2696"/>
        <pc:sldMkLst>
          <pc:docMk/>
          <pc:sldMk cId="1137965007" sldId="296"/>
        </pc:sldMkLst>
        <pc:spChg chg="mod">
          <ac:chgData name="koyanagi kei" userId="4a995bc4-0b79-4bdc-a549-ea708d96a2fc" providerId="ADAL" clId="{8D8089B2-1108-2740-AB42-6594D344ABE0}" dt="2022-12-06T13:52:32.756" v="5236" actId="20577"/>
          <ac:spMkLst>
            <pc:docMk/>
            <pc:sldMk cId="1137965007" sldId="296"/>
            <ac:spMk id="2" creationId="{EB55243B-5F2E-1DE5-449B-A29987EE4066}"/>
          </ac:spMkLst>
        </pc:spChg>
      </pc:sldChg>
      <pc:sldChg chg="addSp delSp modSp add mod">
        <pc:chgData name="koyanagi kei" userId="4a995bc4-0b79-4bdc-a549-ea708d96a2fc" providerId="ADAL" clId="{8D8089B2-1108-2740-AB42-6594D344ABE0}" dt="2022-12-06T13:55:17.856" v="5399" actId="1076"/>
        <pc:sldMkLst>
          <pc:docMk/>
          <pc:sldMk cId="1868888748" sldId="296"/>
        </pc:sldMkLst>
        <pc:spChg chg="mod">
          <ac:chgData name="koyanagi kei" userId="4a995bc4-0b79-4bdc-a549-ea708d96a2fc" providerId="ADAL" clId="{8D8089B2-1108-2740-AB42-6594D344ABE0}" dt="2022-12-06T13:53:45.798" v="5264" actId="20577"/>
          <ac:spMkLst>
            <pc:docMk/>
            <pc:sldMk cId="1868888748" sldId="296"/>
            <ac:spMk id="2" creationId="{EB55243B-5F2E-1DE5-449B-A29987EE4066}"/>
          </ac:spMkLst>
        </pc:spChg>
        <pc:spChg chg="mod">
          <ac:chgData name="koyanagi kei" userId="4a995bc4-0b79-4bdc-a549-ea708d96a2fc" providerId="ADAL" clId="{8D8089B2-1108-2740-AB42-6594D344ABE0}" dt="2022-12-06T13:55:17.856" v="5399" actId="1076"/>
          <ac:spMkLst>
            <pc:docMk/>
            <pc:sldMk cId="1868888748" sldId="296"/>
            <ac:spMk id="3" creationId="{FCB0E691-5A25-D795-A6A8-E4CFAFC73CED}"/>
          </ac:spMkLst>
        </pc:spChg>
        <pc:spChg chg="del">
          <ac:chgData name="koyanagi kei" userId="4a995bc4-0b79-4bdc-a549-ea708d96a2fc" providerId="ADAL" clId="{8D8089B2-1108-2740-AB42-6594D344ABE0}" dt="2022-12-06T13:54:27.773" v="5328" actId="478"/>
          <ac:spMkLst>
            <pc:docMk/>
            <pc:sldMk cId="1868888748" sldId="296"/>
            <ac:spMk id="4" creationId="{3504A6B3-EDDE-3B37-78F7-9619306BCFF0}"/>
          </ac:spMkLst>
        </pc:spChg>
        <pc:spChg chg="del">
          <ac:chgData name="koyanagi kei" userId="4a995bc4-0b79-4bdc-a549-ea708d96a2fc" providerId="ADAL" clId="{8D8089B2-1108-2740-AB42-6594D344ABE0}" dt="2022-12-06T13:54:29.179" v="5329" actId="478"/>
          <ac:spMkLst>
            <pc:docMk/>
            <pc:sldMk cId="1868888748" sldId="296"/>
            <ac:spMk id="5" creationId="{166C4D4A-B484-C1B3-74F3-54F8F75298CB}"/>
          </ac:spMkLst>
        </pc:spChg>
        <pc:spChg chg="add mod">
          <ac:chgData name="koyanagi kei" userId="4a995bc4-0b79-4bdc-a549-ea708d96a2fc" providerId="ADAL" clId="{8D8089B2-1108-2740-AB42-6594D344ABE0}" dt="2022-12-06T13:55:08.979" v="5397" actId="255"/>
          <ac:spMkLst>
            <pc:docMk/>
            <pc:sldMk cId="1868888748" sldId="296"/>
            <ac:spMk id="6" creationId="{EE4893C7-B026-D564-060A-B47865F74C79}"/>
          </ac:spMkLst>
        </pc:spChg>
      </pc:sldChg>
      <pc:sldChg chg="modSp add del mod">
        <pc:chgData name="koyanagi kei" userId="4a995bc4-0b79-4bdc-a549-ea708d96a2fc" providerId="ADAL" clId="{8D8089B2-1108-2740-AB42-6594D344ABE0}" dt="2022-12-06T13:59:49.238" v="5690" actId="2696"/>
        <pc:sldMkLst>
          <pc:docMk/>
          <pc:sldMk cId="3960554306" sldId="297"/>
        </pc:sldMkLst>
        <pc:spChg chg="mod">
          <ac:chgData name="koyanagi kei" userId="4a995bc4-0b79-4bdc-a549-ea708d96a2fc" providerId="ADAL" clId="{8D8089B2-1108-2740-AB42-6594D344ABE0}" dt="2022-12-06T13:58:47.289" v="5669" actId="20577"/>
          <ac:spMkLst>
            <pc:docMk/>
            <pc:sldMk cId="3960554306" sldId="297"/>
            <ac:spMk id="2" creationId="{EB55243B-5F2E-1DE5-449B-A29987EE4066}"/>
          </ac:spMkLst>
        </pc:spChg>
        <pc:spChg chg="mod">
          <ac:chgData name="koyanagi kei" userId="4a995bc4-0b79-4bdc-a549-ea708d96a2fc" providerId="ADAL" clId="{8D8089B2-1108-2740-AB42-6594D344ABE0}" dt="2022-12-06T13:56:16.496" v="5514" actId="20577"/>
          <ac:spMkLst>
            <pc:docMk/>
            <pc:sldMk cId="3960554306" sldId="297"/>
            <ac:spMk id="3" creationId="{FCB0E691-5A25-D795-A6A8-E4CFAFC73CED}"/>
          </ac:spMkLst>
        </pc:spChg>
        <pc:spChg chg="mod">
          <ac:chgData name="koyanagi kei" userId="4a995bc4-0b79-4bdc-a549-ea708d96a2fc" providerId="ADAL" clId="{8D8089B2-1108-2740-AB42-6594D344ABE0}" dt="2022-12-06T13:59:27.608" v="5689" actId="20577"/>
          <ac:spMkLst>
            <pc:docMk/>
            <pc:sldMk cId="3960554306" sldId="297"/>
            <ac:spMk id="4" creationId="{3504A6B3-EDDE-3B37-78F7-9619306BCFF0}"/>
          </ac:spMkLst>
        </pc:spChg>
      </pc:sldChg>
      <pc:sldChg chg="modSp add mod">
        <pc:chgData name="koyanagi kei" userId="4a995bc4-0b79-4bdc-a549-ea708d96a2fc" providerId="ADAL" clId="{8D8089B2-1108-2740-AB42-6594D344ABE0}" dt="2022-12-06T14:01:08.907" v="5822" actId="20577"/>
        <pc:sldMkLst>
          <pc:docMk/>
          <pc:sldMk cId="1186951152" sldId="298"/>
        </pc:sldMkLst>
        <pc:spChg chg="mod">
          <ac:chgData name="koyanagi kei" userId="4a995bc4-0b79-4bdc-a549-ea708d96a2fc" providerId="ADAL" clId="{8D8089B2-1108-2740-AB42-6594D344ABE0}" dt="2022-12-06T14:00:53.552" v="5812" actId="20577"/>
          <ac:spMkLst>
            <pc:docMk/>
            <pc:sldMk cId="1186951152" sldId="298"/>
            <ac:spMk id="2" creationId="{EB55243B-5F2E-1DE5-449B-A29987EE4066}"/>
          </ac:spMkLst>
        </pc:spChg>
        <pc:spChg chg="mod">
          <ac:chgData name="koyanagi kei" userId="4a995bc4-0b79-4bdc-a549-ea708d96a2fc" providerId="ADAL" clId="{8D8089B2-1108-2740-AB42-6594D344ABE0}" dt="2022-12-06T14:01:08.907" v="5822" actId="20577"/>
          <ac:spMkLst>
            <pc:docMk/>
            <pc:sldMk cId="1186951152" sldId="298"/>
            <ac:spMk id="3" creationId="{FCB0E691-5A25-D795-A6A8-E4CFAFC73CED}"/>
          </ac:spMkLst>
        </pc:spChg>
        <pc:spChg chg="mod">
          <ac:chgData name="koyanagi kei" userId="4a995bc4-0b79-4bdc-a549-ea708d96a2fc" providerId="ADAL" clId="{8D8089B2-1108-2740-AB42-6594D344ABE0}" dt="2022-12-06T14:00:37.373" v="5789" actId="20577"/>
          <ac:spMkLst>
            <pc:docMk/>
            <pc:sldMk cId="1186951152" sldId="298"/>
            <ac:spMk id="5" creationId="{166C4D4A-B484-C1B3-74F3-54F8F75298CB}"/>
          </ac:spMkLst>
        </pc:spChg>
      </pc:sldChg>
      <pc:sldChg chg="modSp add mod modNotesTx">
        <pc:chgData name="koyanagi kei" userId="4a995bc4-0b79-4bdc-a549-ea708d96a2fc" providerId="ADAL" clId="{8D8089B2-1108-2740-AB42-6594D344ABE0}" dt="2022-12-06T14:12:06.403" v="6503" actId="20577"/>
        <pc:sldMkLst>
          <pc:docMk/>
          <pc:sldMk cId="2571586533" sldId="299"/>
        </pc:sldMkLst>
        <pc:spChg chg="mod">
          <ac:chgData name="koyanagi kei" userId="4a995bc4-0b79-4bdc-a549-ea708d96a2fc" providerId="ADAL" clId="{8D8089B2-1108-2740-AB42-6594D344ABE0}" dt="2022-12-06T14:02:40.180" v="5953" actId="20577"/>
          <ac:spMkLst>
            <pc:docMk/>
            <pc:sldMk cId="2571586533" sldId="299"/>
            <ac:spMk id="2" creationId="{EB55243B-5F2E-1DE5-449B-A29987EE4066}"/>
          </ac:spMkLst>
        </pc:spChg>
        <pc:spChg chg="mod">
          <ac:chgData name="koyanagi kei" userId="4a995bc4-0b79-4bdc-a549-ea708d96a2fc" providerId="ADAL" clId="{8D8089B2-1108-2740-AB42-6594D344ABE0}" dt="2022-12-06T14:02:11.260" v="5937" actId="20577"/>
          <ac:spMkLst>
            <pc:docMk/>
            <pc:sldMk cId="2571586533" sldId="299"/>
            <ac:spMk id="3" creationId="{FCB0E691-5A25-D795-A6A8-E4CFAFC73CED}"/>
          </ac:spMkLst>
        </pc:spChg>
        <pc:spChg chg="mod">
          <ac:chgData name="koyanagi kei" userId="4a995bc4-0b79-4bdc-a549-ea708d96a2fc" providerId="ADAL" clId="{8D8089B2-1108-2740-AB42-6594D344ABE0}" dt="2022-12-06T14:03:44.360" v="6091" actId="20577"/>
          <ac:spMkLst>
            <pc:docMk/>
            <pc:sldMk cId="2571586533" sldId="299"/>
            <ac:spMk id="4" creationId="{3504A6B3-EDDE-3B37-78F7-9619306BCFF0}"/>
          </ac:spMkLst>
        </pc:spChg>
        <pc:spChg chg="mod">
          <ac:chgData name="koyanagi kei" userId="4a995bc4-0b79-4bdc-a549-ea708d96a2fc" providerId="ADAL" clId="{8D8089B2-1108-2740-AB42-6594D344ABE0}" dt="2022-12-06T14:12:06.403" v="6503" actId="20577"/>
          <ac:spMkLst>
            <pc:docMk/>
            <pc:sldMk cId="2571586533" sldId="299"/>
            <ac:spMk id="5" creationId="{166C4D4A-B484-C1B3-74F3-54F8F75298CB}"/>
          </ac:spMkLst>
        </pc:spChg>
      </pc:sldChg>
      <pc:sldChg chg="addSp delSp modSp add mod">
        <pc:chgData name="koyanagi kei" userId="4a995bc4-0b79-4bdc-a549-ea708d96a2fc" providerId="ADAL" clId="{8D8089B2-1108-2740-AB42-6594D344ABE0}" dt="2022-12-08T09:09:28.245" v="11197" actId="20577"/>
        <pc:sldMkLst>
          <pc:docMk/>
          <pc:sldMk cId="193611139" sldId="300"/>
        </pc:sldMkLst>
        <pc:spChg chg="mod">
          <ac:chgData name="koyanagi kei" userId="4a995bc4-0b79-4bdc-a549-ea708d96a2fc" providerId="ADAL" clId="{8D8089B2-1108-2740-AB42-6594D344ABE0}" dt="2022-12-06T14:12:22.466" v="6516" actId="20577"/>
          <ac:spMkLst>
            <pc:docMk/>
            <pc:sldMk cId="193611139" sldId="300"/>
            <ac:spMk id="2" creationId="{EB55243B-5F2E-1DE5-449B-A29987EE4066}"/>
          </ac:spMkLst>
        </pc:spChg>
        <pc:spChg chg="del">
          <ac:chgData name="koyanagi kei" userId="4a995bc4-0b79-4bdc-a549-ea708d96a2fc" providerId="ADAL" clId="{8D8089B2-1108-2740-AB42-6594D344ABE0}" dt="2022-12-06T14:12:25.216" v="6517" actId="478"/>
          <ac:spMkLst>
            <pc:docMk/>
            <pc:sldMk cId="193611139" sldId="300"/>
            <ac:spMk id="3" creationId="{FCB0E691-5A25-D795-A6A8-E4CFAFC73CED}"/>
          </ac:spMkLst>
        </pc:spChg>
        <pc:spChg chg="del">
          <ac:chgData name="koyanagi kei" userId="4a995bc4-0b79-4bdc-a549-ea708d96a2fc" providerId="ADAL" clId="{8D8089B2-1108-2740-AB42-6594D344ABE0}" dt="2022-12-06T14:12:26.448" v="6518" actId="478"/>
          <ac:spMkLst>
            <pc:docMk/>
            <pc:sldMk cId="193611139" sldId="300"/>
            <ac:spMk id="4" creationId="{3504A6B3-EDDE-3B37-78F7-9619306BCFF0}"/>
          </ac:spMkLst>
        </pc:spChg>
        <pc:spChg chg="del mod">
          <ac:chgData name="koyanagi kei" userId="4a995bc4-0b79-4bdc-a549-ea708d96a2fc" providerId="ADAL" clId="{8D8089B2-1108-2740-AB42-6594D344ABE0}" dt="2022-12-06T14:15:05.238" v="6541"/>
          <ac:spMkLst>
            <pc:docMk/>
            <pc:sldMk cId="193611139" sldId="300"/>
            <ac:spMk id="5" creationId="{166C4D4A-B484-C1B3-74F3-54F8F75298CB}"/>
          </ac:spMkLst>
        </pc:spChg>
        <pc:spChg chg="add del mod">
          <ac:chgData name="koyanagi kei" userId="4a995bc4-0b79-4bdc-a549-ea708d96a2fc" providerId="ADAL" clId="{8D8089B2-1108-2740-AB42-6594D344ABE0}" dt="2022-12-06T14:15:06.153" v="6543"/>
          <ac:spMkLst>
            <pc:docMk/>
            <pc:sldMk cId="193611139" sldId="300"/>
            <ac:spMk id="11" creationId="{CC230361-520B-031D-D84E-E9C452A4D438}"/>
          </ac:spMkLst>
        </pc:spChg>
        <pc:spChg chg="add del mod">
          <ac:chgData name="koyanagi kei" userId="4a995bc4-0b79-4bdc-a549-ea708d96a2fc" providerId="ADAL" clId="{8D8089B2-1108-2740-AB42-6594D344ABE0}" dt="2022-12-06T14:15:06.973" v="6546"/>
          <ac:spMkLst>
            <pc:docMk/>
            <pc:sldMk cId="193611139" sldId="300"/>
            <ac:spMk id="12" creationId="{365B6CC2-6DE3-AFDF-5561-2F1E67A1C964}"/>
          </ac:spMkLst>
        </pc:spChg>
        <pc:spChg chg="add mod">
          <ac:chgData name="koyanagi kei" userId="4a995bc4-0b79-4bdc-a549-ea708d96a2fc" providerId="ADAL" clId="{8D8089B2-1108-2740-AB42-6594D344ABE0}" dt="2022-12-06T14:18:40.501" v="6684" actId="20577"/>
          <ac:spMkLst>
            <pc:docMk/>
            <pc:sldMk cId="193611139" sldId="300"/>
            <ac:spMk id="13" creationId="{C02EA26B-AA25-4675-EA5B-960C53F1B847}"/>
          </ac:spMkLst>
        </pc:spChg>
        <pc:spChg chg="add mod">
          <ac:chgData name="koyanagi kei" userId="4a995bc4-0b79-4bdc-a549-ea708d96a2fc" providerId="ADAL" clId="{8D8089B2-1108-2740-AB42-6594D344ABE0}" dt="2022-12-08T09:09:28.245" v="11197" actId="20577"/>
          <ac:spMkLst>
            <pc:docMk/>
            <pc:sldMk cId="193611139" sldId="300"/>
            <ac:spMk id="14" creationId="{30BCD62C-482C-4976-9187-70FDD58CCA4A}"/>
          </ac:spMkLst>
        </pc:spChg>
        <pc:picChg chg="add mod modCrop">
          <ac:chgData name="koyanagi kei" userId="4a995bc4-0b79-4bdc-a549-ea708d96a2fc" providerId="ADAL" clId="{8D8089B2-1108-2740-AB42-6594D344ABE0}" dt="2022-12-06T14:15:25.450" v="6548" actId="1076"/>
          <ac:picMkLst>
            <pc:docMk/>
            <pc:sldMk cId="193611139" sldId="300"/>
            <ac:picMk id="8" creationId="{EE19A6A8-4D26-9064-C423-4C71DFA5691A}"/>
          </ac:picMkLst>
        </pc:picChg>
        <pc:picChg chg="add mod modCrop">
          <ac:chgData name="koyanagi kei" userId="4a995bc4-0b79-4bdc-a549-ea708d96a2fc" providerId="ADAL" clId="{8D8089B2-1108-2740-AB42-6594D344ABE0}" dt="2022-12-06T14:15:29.842" v="6550" actId="14100"/>
          <ac:picMkLst>
            <pc:docMk/>
            <pc:sldMk cId="193611139" sldId="300"/>
            <ac:picMk id="10" creationId="{7BD6D3FD-D944-7FFE-294D-525B243CA637}"/>
          </ac:picMkLst>
        </pc:picChg>
      </pc:sldChg>
      <pc:sldChg chg="addSp delSp modSp add mod">
        <pc:chgData name="koyanagi kei" userId="4a995bc4-0b79-4bdc-a549-ea708d96a2fc" providerId="ADAL" clId="{8D8089B2-1108-2740-AB42-6594D344ABE0}" dt="2022-12-06T14:31:47.023" v="6777" actId="1076"/>
        <pc:sldMkLst>
          <pc:docMk/>
          <pc:sldMk cId="2658999219" sldId="301"/>
        </pc:sldMkLst>
        <pc:spChg chg="mod">
          <ac:chgData name="koyanagi kei" userId="4a995bc4-0b79-4bdc-a549-ea708d96a2fc" providerId="ADAL" clId="{8D8089B2-1108-2740-AB42-6594D344ABE0}" dt="2022-12-06T14:30:09.811" v="6749" actId="1076"/>
          <ac:spMkLst>
            <pc:docMk/>
            <pc:sldMk cId="2658999219" sldId="301"/>
            <ac:spMk id="2" creationId="{EB55243B-5F2E-1DE5-449B-A29987EE4066}"/>
          </ac:spMkLst>
        </pc:spChg>
        <pc:spChg chg="add mod">
          <ac:chgData name="koyanagi kei" userId="4a995bc4-0b79-4bdc-a549-ea708d96a2fc" providerId="ADAL" clId="{8D8089B2-1108-2740-AB42-6594D344ABE0}" dt="2022-12-06T14:31:27.336" v="6775" actId="1038"/>
          <ac:spMkLst>
            <pc:docMk/>
            <pc:sldMk cId="2658999219" sldId="301"/>
            <ac:spMk id="6" creationId="{0D50771E-7F4B-F2B6-9025-5C2AC6A7A21C}"/>
          </ac:spMkLst>
        </pc:spChg>
        <pc:spChg chg="add mod">
          <ac:chgData name="koyanagi kei" userId="4a995bc4-0b79-4bdc-a549-ea708d96a2fc" providerId="ADAL" clId="{8D8089B2-1108-2740-AB42-6594D344ABE0}" dt="2022-12-06T14:31:47.023" v="6777" actId="1076"/>
          <ac:spMkLst>
            <pc:docMk/>
            <pc:sldMk cId="2658999219" sldId="301"/>
            <ac:spMk id="9" creationId="{8420D9AE-91CA-86FD-A2BE-8C58E84F371B}"/>
          </ac:spMkLst>
        </pc:spChg>
        <pc:spChg chg="del">
          <ac:chgData name="koyanagi kei" userId="4a995bc4-0b79-4bdc-a549-ea708d96a2fc" providerId="ADAL" clId="{8D8089B2-1108-2740-AB42-6594D344ABE0}" dt="2022-12-06T14:21:18.005" v="6712" actId="478"/>
          <ac:spMkLst>
            <pc:docMk/>
            <pc:sldMk cId="2658999219" sldId="301"/>
            <ac:spMk id="13" creationId="{C02EA26B-AA25-4675-EA5B-960C53F1B847}"/>
          </ac:spMkLst>
        </pc:spChg>
        <pc:spChg chg="del mod">
          <ac:chgData name="koyanagi kei" userId="4a995bc4-0b79-4bdc-a549-ea708d96a2fc" providerId="ADAL" clId="{8D8089B2-1108-2740-AB42-6594D344ABE0}" dt="2022-12-06T14:21:20.379" v="6714" actId="478"/>
          <ac:spMkLst>
            <pc:docMk/>
            <pc:sldMk cId="2658999219" sldId="301"/>
            <ac:spMk id="14" creationId="{30BCD62C-482C-4976-9187-70FDD58CCA4A}"/>
          </ac:spMkLst>
        </pc:spChg>
        <pc:picChg chg="add mod modCrop">
          <ac:chgData name="koyanagi kei" userId="4a995bc4-0b79-4bdc-a549-ea708d96a2fc" providerId="ADAL" clId="{8D8089B2-1108-2740-AB42-6594D344ABE0}" dt="2022-12-06T14:31:00.918" v="6762" actId="1076"/>
          <ac:picMkLst>
            <pc:docMk/>
            <pc:sldMk cId="2658999219" sldId="301"/>
            <ac:picMk id="4" creationId="{B78C762C-C1E2-0FEA-E872-7CDDAE39EC6D}"/>
          </ac:picMkLst>
        </pc:picChg>
        <pc:picChg chg="add mod modCrop">
          <ac:chgData name="koyanagi kei" userId="4a995bc4-0b79-4bdc-a549-ea708d96a2fc" providerId="ADAL" clId="{8D8089B2-1108-2740-AB42-6594D344ABE0}" dt="2022-12-06T14:22:28.923" v="6729" actId="1076"/>
          <ac:picMkLst>
            <pc:docMk/>
            <pc:sldMk cId="2658999219" sldId="301"/>
            <ac:picMk id="5" creationId="{4DAB4CFB-9A94-C3BF-F3F7-9C5CAC15FD2B}"/>
          </ac:picMkLst>
        </pc:picChg>
        <pc:picChg chg="del">
          <ac:chgData name="koyanagi kei" userId="4a995bc4-0b79-4bdc-a549-ea708d96a2fc" providerId="ADAL" clId="{8D8089B2-1108-2740-AB42-6594D344ABE0}" dt="2022-12-06T14:21:15.965" v="6710" actId="478"/>
          <ac:picMkLst>
            <pc:docMk/>
            <pc:sldMk cId="2658999219" sldId="301"/>
            <ac:picMk id="8" creationId="{EE19A6A8-4D26-9064-C423-4C71DFA5691A}"/>
          </ac:picMkLst>
        </pc:picChg>
        <pc:picChg chg="del">
          <ac:chgData name="koyanagi kei" userId="4a995bc4-0b79-4bdc-a549-ea708d96a2fc" providerId="ADAL" clId="{8D8089B2-1108-2740-AB42-6594D344ABE0}" dt="2022-12-06T14:21:16.662" v="6711" actId="478"/>
          <ac:picMkLst>
            <pc:docMk/>
            <pc:sldMk cId="2658999219" sldId="301"/>
            <ac:picMk id="10" creationId="{7BD6D3FD-D944-7FFE-294D-525B243CA637}"/>
          </ac:picMkLst>
        </pc:picChg>
      </pc:sldChg>
      <pc:sldChg chg="addSp delSp modSp add mod modNotesTx">
        <pc:chgData name="koyanagi kei" userId="4a995bc4-0b79-4bdc-a549-ea708d96a2fc" providerId="ADAL" clId="{8D8089B2-1108-2740-AB42-6594D344ABE0}" dt="2022-12-15T04:35:08.536" v="11422" actId="20577"/>
        <pc:sldMkLst>
          <pc:docMk/>
          <pc:sldMk cId="2585612167" sldId="302"/>
        </pc:sldMkLst>
        <pc:spChg chg="mod">
          <ac:chgData name="koyanagi kei" userId="4a995bc4-0b79-4bdc-a549-ea708d96a2fc" providerId="ADAL" clId="{8D8089B2-1108-2740-AB42-6594D344ABE0}" dt="2022-12-06T14:32:09.676" v="6784" actId="20577"/>
          <ac:spMkLst>
            <pc:docMk/>
            <pc:sldMk cId="2585612167" sldId="302"/>
            <ac:spMk id="2" creationId="{EB55243B-5F2E-1DE5-449B-A29987EE4066}"/>
          </ac:spMkLst>
        </pc:spChg>
        <pc:spChg chg="add del mod">
          <ac:chgData name="koyanagi kei" userId="4a995bc4-0b79-4bdc-a549-ea708d96a2fc" providerId="ADAL" clId="{8D8089B2-1108-2740-AB42-6594D344ABE0}" dt="2022-12-15T04:32:46.424" v="11379"/>
          <ac:spMkLst>
            <pc:docMk/>
            <pc:sldMk cId="2585612167" sldId="302"/>
            <ac:spMk id="3" creationId="{CC514807-D60C-E1D8-E9F8-5F3F537EB2D6}"/>
          </ac:spMkLst>
        </pc:spChg>
        <pc:spChg chg="add del mod">
          <ac:chgData name="koyanagi kei" userId="4a995bc4-0b79-4bdc-a549-ea708d96a2fc" providerId="ADAL" clId="{8D8089B2-1108-2740-AB42-6594D344ABE0}" dt="2022-12-15T04:32:42.994" v="11377"/>
          <ac:spMkLst>
            <pc:docMk/>
            <pc:sldMk cId="2585612167" sldId="302"/>
            <ac:spMk id="4" creationId="{69C6E7A4-664E-6AD6-540B-0CE117EE2D40}"/>
          </ac:spMkLst>
        </pc:spChg>
        <pc:spChg chg="add mod">
          <ac:chgData name="koyanagi kei" userId="4a995bc4-0b79-4bdc-a549-ea708d96a2fc" providerId="ADAL" clId="{8D8089B2-1108-2740-AB42-6594D344ABE0}" dt="2022-12-15T04:33:51.217" v="11405" actId="1036"/>
          <ac:spMkLst>
            <pc:docMk/>
            <pc:sldMk cId="2585612167" sldId="302"/>
            <ac:spMk id="5" creationId="{31581D2E-65BE-0337-06D5-4AFF9E11AA99}"/>
          </ac:spMkLst>
        </pc:spChg>
        <pc:spChg chg="del">
          <ac:chgData name="koyanagi kei" userId="4a995bc4-0b79-4bdc-a549-ea708d96a2fc" providerId="ADAL" clId="{8D8089B2-1108-2740-AB42-6594D344ABE0}" dt="2022-12-06T14:32:48.946" v="6793" actId="478"/>
          <ac:spMkLst>
            <pc:docMk/>
            <pc:sldMk cId="2585612167" sldId="302"/>
            <ac:spMk id="6" creationId="{0D50771E-7F4B-F2B6-9025-5C2AC6A7A21C}"/>
          </ac:spMkLst>
        </pc:spChg>
        <pc:spChg chg="del">
          <ac:chgData name="koyanagi kei" userId="4a995bc4-0b79-4bdc-a549-ea708d96a2fc" providerId="ADAL" clId="{8D8089B2-1108-2740-AB42-6594D344ABE0}" dt="2022-12-06T14:32:50.098" v="6794" actId="478"/>
          <ac:spMkLst>
            <pc:docMk/>
            <pc:sldMk cId="2585612167" sldId="302"/>
            <ac:spMk id="9" creationId="{8420D9AE-91CA-86FD-A2BE-8C58E84F371B}"/>
          </ac:spMkLst>
        </pc:spChg>
        <pc:spChg chg="add mod">
          <ac:chgData name="koyanagi kei" userId="4a995bc4-0b79-4bdc-a549-ea708d96a2fc" providerId="ADAL" clId="{8D8089B2-1108-2740-AB42-6594D344ABE0}" dt="2022-12-15T04:34:34.925" v="11413" actId="14100"/>
          <ac:spMkLst>
            <pc:docMk/>
            <pc:sldMk cId="2585612167" sldId="302"/>
            <ac:spMk id="10" creationId="{CDBC484A-8597-5281-3D75-ED1E0950BB2A}"/>
          </ac:spMkLst>
        </pc:spChg>
        <pc:spChg chg="add mod">
          <ac:chgData name="koyanagi kei" userId="4a995bc4-0b79-4bdc-a549-ea708d96a2fc" providerId="ADAL" clId="{8D8089B2-1108-2740-AB42-6594D344ABE0}" dt="2022-12-15T04:34:37.014" v="11414" actId="1076"/>
          <ac:spMkLst>
            <pc:docMk/>
            <pc:sldMk cId="2585612167" sldId="302"/>
            <ac:spMk id="11" creationId="{8ACF696C-AB21-BEA9-497D-826E564B6CD6}"/>
          </ac:spMkLst>
        </pc:spChg>
        <pc:spChg chg="add mod">
          <ac:chgData name="koyanagi kei" userId="4a995bc4-0b79-4bdc-a549-ea708d96a2fc" providerId="ADAL" clId="{8D8089B2-1108-2740-AB42-6594D344ABE0}" dt="2022-12-15T04:34:41.204" v="11415" actId="1076"/>
          <ac:spMkLst>
            <pc:docMk/>
            <pc:sldMk cId="2585612167" sldId="302"/>
            <ac:spMk id="12" creationId="{1BF9ECAF-9B7F-FB41-7228-A5216A9C5932}"/>
          </ac:spMkLst>
        </pc:spChg>
        <pc:spChg chg="add del mod">
          <ac:chgData name="koyanagi kei" userId="4a995bc4-0b79-4bdc-a549-ea708d96a2fc" providerId="ADAL" clId="{8D8089B2-1108-2740-AB42-6594D344ABE0}" dt="2022-12-06T14:41:53.882" v="7203"/>
          <ac:spMkLst>
            <pc:docMk/>
            <pc:sldMk cId="2585612167" sldId="302"/>
            <ac:spMk id="13" creationId="{8D8D8E4A-9A98-6F99-C08A-06D367FE654E}"/>
          </ac:spMkLst>
        </pc:spChg>
        <pc:spChg chg="add del mod">
          <ac:chgData name="koyanagi kei" userId="4a995bc4-0b79-4bdc-a549-ea708d96a2fc" providerId="ADAL" clId="{8D8089B2-1108-2740-AB42-6594D344ABE0}" dt="2022-12-06T14:41:53.882" v="7203"/>
          <ac:spMkLst>
            <pc:docMk/>
            <pc:sldMk cId="2585612167" sldId="302"/>
            <ac:spMk id="14" creationId="{EBA77F82-215A-902E-8B8F-9FB8DA81E714}"/>
          </ac:spMkLst>
        </pc:spChg>
        <pc:picChg chg="del">
          <ac:chgData name="koyanagi kei" userId="4a995bc4-0b79-4bdc-a549-ea708d96a2fc" providerId="ADAL" clId="{8D8089B2-1108-2740-AB42-6594D344ABE0}" dt="2022-12-06T14:32:10.518" v="6785" actId="478"/>
          <ac:picMkLst>
            <pc:docMk/>
            <pc:sldMk cId="2585612167" sldId="302"/>
            <ac:picMk id="4" creationId="{B78C762C-C1E2-0FEA-E872-7CDDAE39EC6D}"/>
          </ac:picMkLst>
        </pc:picChg>
        <pc:picChg chg="del">
          <ac:chgData name="koyanagi kei" userId="4a995bc4-0b79-4bdc-a549-ea708d96a2fc" providerId="ADAL" clId="{8D8089B2-1108-2740-AB42-6594D344ABE0}" dt="2022-12-06T14:32:11.297" v="6786" actId="478"/>
          <ac:picMkLst>
            <pc:docMk/>
            <pc:sldMk cId="2585612167" sldId="302"/>
            <ac:picMk id="5" creationId="{4DAB4CFB-9A94-C3BF-F3F7-9C5CAC15FD2B}"/>
          </ac:picMkLst>
        </pc:picChg>
        <pc:picChg chg="add mod">
          <ac:chgData name="koyanagi kei" userId="4a995bc4-0b79-4bdc-a549-ea708d96a2fc" providerId="ADAL" clId="{8D8089B2-1108-2740-AB42-6594D344ABE0}" dt="2022-12-06T14:32:42.500" v="6792" actId="1076"/>
          <ac:picMkLst>
            <pc:docMk/>
            <pc:sldMk cId="2585612167" sldId="302"/>
            <ac:picMk id="8" creationId="{D7EF93B5-8383-0857-0BDF-43DC77795834}"/>
          </ac:picMkLst>
        </pc:picChg>
      </pc:sldChg>
      <pc:sldChg chg="addSp delSp modSp add mod">
        <pc:chgData name="koyanagi kei" userId="4a995bc4-0b79-4bdc-a549-ea708d96a2fc" providerId="ADAL" clId="{8D8089B2-1108-2740-AB42-6594D344ABE0}" dt="2022-12-06T14:43:56.290" v="7369" actId="1076"/>
        <pc:sldMkLst>
          <pc:docMk/>
          <pc:sldMk cId="3196062283" sldId="303"/>
        </pc:sldMkLst>
        <pc:spChg chg="mod">
          <ac:chgData name="koyanagi kei" userId="4a995bc4-0b79-4bdc-a549-ea708d96a2fc" providerId="ADAL" clId="{8D8089B2-1108-2740-AB42-6594D344ABE0}" dt="2022-12-06T14:41:59.954" v="7211" actId="20577"/>
          <ac:spMkLst>
            <pc:docMk/>
            <pc:sldMk cId="3196062283" sldId="303"/>
            <ac:spMk id="2" creationId="{EB55243B-5F2E-1DE5-449B-A29987EE4066}"/>
          </ac:spMkLst>
        </pc:spChg>
        <pc:spChg chg="add del mod">
          <ac:chgData name="koyanagi kei" userId="4a995bc4-0b79-4bdc-a549-ea708d96a2fc" providerId="ADAL" clId="{8D8089B2-1108-2740-AB42-6594D344ABE0}" dt="2022-12-06T14:43:56.290" v="7369" actId="1076"/>
          <ac:spMkLst>
            <pc:docMk/>
            <pc:sldMk cId="3196062283" sldId="303"/>
            <ac:spMk id="10" creationId="{CDBC484A-8597-5281-3D75-ED1E0950BB2A}"/>
          </ac:spMkLst>
        </pc:spChg>
        <pc:spChg chg="del">
          <ac:chgData name="koyanagi kei" userId="4a995bc4-0b79-4bdc-a549-ea708d96a2fc" providerId="ADAL" clId="{8D8089B2-1108-2740-AB42-6594D344ABE0}" dt="2022-12-06T14:42:07.842" v="7216" actId="478"/>
          <ac:spMkLst>
            <pc:docMk/>
            <pc:sldMk cId="3196062283" sldId="303"/>
            <ac:spMk id="11" creationId="{8ACF696C-AB21-BEA9-497D-826E564B6CD6}"/>
          </ac:spMkLst>
        </pc:spChg>
        <pc:spChg chg="del">
          <ac:chgData name="koyanagi kei" userId="4a995bc4-0b79-4bdc-a549-ea708d96a2fc" providerId="ADAL" clId="{8D8089B2-1108-2740-AB42-6594D344ABE0}" dt="2022-12-06T14:42:06.529" v="7215" actId="478"/>
          <ac:spMkLst>
            <pc:docMk/>
            <pc:sldMk cId="3196062283" sldId="303"/>
            <ac:spMk id="12" creationId="{1BF9ECAF-9B7F-FB41-7228-A5216A9C5932}"/>
          </ac:spMkLst>
        </pc:spChg>
        <pc:picChg chg="del">
          <ac:chgData name="koyanagi kei" userId="4a995bc4-0b79-4bdc-a549-ea708d96a2fc" providerId="ADAL" clId="{8D8089B2-1108-2740-AB42-6594D344ABE0}" dt="2022-12-06T14:42:01.468" v="7212" actId="478"/>
          <ac:picMkLst>
            <pc:docMk/>
            <pc:sldMk cId="3196062283" sldId="303"/>
            <ac:picMk id="8" creationId="{D7EF93B5-8383-0857-0BDF-43DC77795834}"/>
          </ac:picMkLst>
        </pc:picChg>
      </pc:sldChg>
      <pc:sldChg chg="modSp add mod">
        <pc:chgData name="koyanagi kei" userId="4a995bc4-0b79-4bdc-a549-ea708d96a2fc" providerId="ADAL" clId="{8D8089B2-1108-2740-AB42-6594D344ABE0}" dt="2022-12-06T14:49:23.799" v="7676" actId="20577"/>
        <pc:sldMkLst>
          <pc:docMk/>
          <pc:sldMk cId="464775261" sldId="304"/>
        </pc:sldMkLst>
        <pc:spChg chg="mod">
          <ac:chgData name="koyanagi kei" userId="4a995bc4-0b79-4bdc-a549-ea708d96a2fc" providerId="ADAL" clId="{8D8089B2-1108-2740-AB42-6594D344ABE0}" dt="2022-12-06T14:49:23.799" v="7676" actId="20577"/>
          <ac:spMkLst>
            <pc:docMk/>
            <pc:sldMk cId="464775261" sldId="304"/>
            <ac:spMk id="2" creationId="{EB55243B-5F2E-1DE5-449B-A29987EE4066}"/>
          </ac:spMkLst>
        </pc:spChg>
        <pc:spChg chg="mod">
          <ac:chgData name="koyanagi kei" userId="4a995bc4-0b79-4bdc-a549-ea708d96a2fc" providerId="ADAL" clId="{8D8089B2-1108-2740-AB42-6594D344ABE0}" dt="2022-12-06T14:49:03.092" v="7643" actId="20577"/>
          <ac:spMkLst>
            <pc:docMk/>
            <pc:sldMk cId="464775261" sldId="304"/>
            <ac:spMk id="10" creationId="{CDBC484A-8597-5281-3D75-ED1E0950BB2A}"/>
          </ac:spMkLst>
        </pc:spChg>
      </pc:sldChg>
      <pc:sldChg chg="addSp delSp modSp add mod">
        <pc:chgData name="koyanagi kei" userId="4a995bc4-0b79-4bdc-a549-ea708d96a2fc" providerId="ADAL" clId="{8D8089B2-1108-2740-AB42-6594D344ABE0}" dt="2022-12-06T14:55:13.211" v="7993" actId="20577"/>
        <pc:sldMkLst>
          <pc:docMk/>
          <pc:sldMk cId="3920182764" sldId="305"/>
        </pc:sldMkLst>
        <pc:spChg chg="mod">
          <ac:chgData name="koyanagi kei" userId="4a995bc4-0b79-4bdc-a549-ea708d96a2fc" providerId="ADAL" clId="{8D8089B2-1108-2740-AB42-6594D344ABE0}" dt="2022-12-06T14:49:29.332" v="7685" actId="20577"/>
          <ac:spMkLst>
            <pc:docMk/>
            <pc:sldMk cId="3920182764" sldId="305"/>
            <ac:spMk id="2" creationId="{EB55243B-5F2E-1DE5-449B-A29987EE4066}"/>
          </ac:spMkLst>
        </pc:spChg>
        <pc:spChg chg="add mod">
          <ac:chgData name="koyanagi kei" userId="4a995bc4-0b79-4bdc-a549-ea708d96a2fc" providerId="ADAL" clId="{8D8089B2-1108-2740-AB42-6594D344ABE0}" dt="2022-12-06T14:54:13.255" v="7960" actId="20577"/>
          <ac:spMkLst>
            <pc:docMk/>
            <pc:sldMk cId="3920182764" sldId="305"/>
            <ac:spMk id="4" creationId="{1F6B04D4-82FC-8BFA-CDED-C86910B18572}"/>
          </ac:spMkLst>
        </pc:spChg>
        <pc:spChg chg="add del mod">
          <ac:chgData name="koyanagi kei" userId="4a995bc4-0b79-4bdc-a549-ea708d96a2fc" providerId="ADAL" clId="{8D8089B2-1108-2740-AB42-6594D344ABE0}" dt="2022-12-06T14:53:46.332" v="7947" actId="478"/>
          <ac:spMkLst>
            <pc:docMk/>
            <pc:sldMk cId="3920182764" sldId="305"/>
            <ac:spMk id="6" creationId="{C02D3FD5-96CF-61D3-794E-1EF6F50B3A03}"/>
          </ac:spMkLst>
        </pc:spChg>
        <pc:spChg chg="add del mod">
          <ac:chgData name="koyanagi kei" userId="4a995bc4-0b79-4bdc-a549-ea708d96a2fc" providerId="ADAL" clId="{8D8089B2-1108-2740-AB42-6594D344ABE0}" dt="2022-12-06T14:53:49.481" v="7948" actId="478"/>
          <ac:spMkLst>
            <pc:docMk/>
            <pc:sldMk cId="3920182764" sldId="305"/>
            <ac:spMk id="9" creationId="{8597F930-CDC8-D9AD-5064-1A124C32F767}"/>
          </ac:spMkLst>
        </pc:spChg>
        <pc:spChg chg="mod">
          <ac:chgData name="koyanagi kei" userId="4a995bc4-0b79-4bdc-a549-ea708d96a2fc" providerId="ADAL" clId="{8D8089B2-1108-2740-AB42-6594D344ABE0}" dt="2022-12-06T14:52:31.107" v="7940" actId="1076"/>
          <ac:spMkLst>
            <pc:docMk/>
            <pc:sldMk cId="3920182764" sldId="305"/>
            <ac:spMk id="10" creationId="{CDBC484A-8597-5281-3D75-ED1E0950BB2A}"/>
          </ac:spMkLst>
        </pc:spChg>
        <pc:spChg chg="mod">
          <ac:chgData name="koyanagi kei" userId="4a995bc4-0b79-4bdc-a549-ea708d96a2fc" providerId="ADAL" clId="{8D8089B2-1108-2740-AB42-6594D344ABE0}" dt="2022-12-06T14:55:07.822" v="7982" actId="20577"/>
          <ac:spMkLst>
            <pc:docMk/>
            <pc:sldMk cId="3920182764" sldId="305"/>
            <ac:spMk id="16" creationId="{57545E9E-940E-6D59-E88F-DD2B284AF90A}"/>
          </ac:spMkLst>
        </pc:spChg>
        <pc:spChg chg="mod">
          <ac:chgData name="koyanagi kei" userId="4a995bc4-0b79-4bdc-a549-ea708d96a2fc" providerId="ADAL" clId="{8D8089B2-1108-2740-AB42-6594D344ABE0}" dt="2022-12-06T14:55:13.211" v="7993" actId="20577"/>
          <ac:spMkLst>
            <pc:docMk/>
            <pc:sldMk cId="3920182764" sldId="305"/>
            <ac:spMk id="20" creationId="{1C874A3A-0CF9-6E06-5873-AC404F3002B9}"/>
          </ac:spMkLst>
        </pc:spChg>
        <pc:grpChg chg="add">
          <ac:chgData name="koyanagi kei" userId="4a995bc4-0b79-4bdc-a549-ea708d96a2fc" providerId="ADAL" clId="{8D8089B2-1108-2740-AB42-6594D344ABE0}" dt="2022-12-06T14:54:41.008" v="7967" actId="164"/>
          <ac:grpSpMkLst>
            <pc:docMk/>
            <pc:sldMk cId="3920182764" sldId="305"/>
            <ac:grpSpMk id="13" creationId="{28B6BE5A-4599-D54A-00DD-81617C4D82CD}"/>
          </ac:grpSpMkLst>
        </pc:grpChg>
        <pc:grpChg chg="add mod">
          <ac:chgData name="koyanagi kei" userId="4a995bc4-0b79-4bdc-a549-ea708d96a2fc" providerId="ADAL" clId="{8D8089B2-1108-2740-AB42-6594D344ABE0}" dt="2022-12-06T14:54:57.965" v="7972" actId="1076"/>
          <ac:grpSpMkLst>
            <pc:docMk/>
            <pc:sldMk cId="3920182764" sldId="305"/>
            <ac:grpSpMk id="14" creationId="{104B8073-31A7-CBB3-97C3-17C4593E2249}"/>
          </ac:grpSpMkLst>
        </pc:grpChg>
        <pc:grpChg chg="add mod">
          <ac:chgData name="koyanagi kei" userId="4a995bc4-0b79-4bdc-a549-ea708d96a2fc" providerId="ADAL" clId="{8D8089B2-1108-2740-AB42-6594D344ABE0}" dt="2022-12-06T14:55:01.965" v="7973" actId="1076"/>
          <ac:grpSpMkLst>
            <pc:docMk/>
            <pc:sldMk cId="3920182764" sldId="305"/>
            <ac:grpSpMk id="18" creationId="{930B049C-05EC-3EEF-3275-A6F7FA8EA66D}"/>
          </ac:grpSpMkLst>
        </pc:grpChg>
        <pc:picChg chg="add mod">
          <ac:chgData name="koyanagi kei" userId="4a995bc4-0b79-4bdc-a549-ea708d96a2fc" providerId="ADAL" clId="{8D8089B2-1108-2740-AB42-6594D344ABE0}" dt="2022-12-06T14:54:03.613" v="7952" actId="1076"/>
          <ac:picMkLst>
            <pc:docMk/>
            <pc:sldMk cId="3920182764" sldId="305"/>
            <ac:picMk id="3" creationId="{D6E258D2-956A-C8D2-0F27-0B5DD2920EBB}"/>
          </ac:picMkLst>
        </pc:picChg>
        <pc:picChg chg="add del mod">
          <ac:chgData name="koyanagi kei" userId="4a995bc4-0b79-4bdc-a549-ea708d96a2fc" providerId="ADAL" clId="{8D8089B2-1108-2740-AB42-6594D344ABE0}" dt="2022-12-06T14:53:46.332" v="7947" actId="478"/>
          <ac:picMkLst>
            <pc:docMk/>
            <pc:sldMk cId="3920182764" sldId="305"/>
            <ac:picMk id="5" creationId="{23FE0666-2D3B-6408-F113-D6DF22F93BF1}"/>
          </ac:picMkLst>
        </pc:picChg>
        <pc:picChg chg="add del mod">
          <ac:chgData name="koyanagi kei" userId="4a995bc4-0b79-4bdc-a549-ea708d96a2fc" providerId="ADAL" clId="{8D8089B2-1108-2740-AB42-6594D344ABE0}" dt="2022-12-06T14:53:49.481" v="7948" actId="478"/>
          <ac:picMkLst>
            <pc:docMk/>
            <pc:sldMk cId="3920182764" sldId="305"/>
            <ac:picMk id="8" creationId="{8B2EE696-1F01-FF3C-A6EB-C08D3409D042}"/>
          </ac:picMkLst>
        </pc:picChg>
        <pc:picChg chg="mod">
          <ac:chgData name="koyanagi kei" userId="4a995bc4-0b79-4bdc-a549-ea708d96a2fc" providerId="ADAL" clId="{8D8089B2-1108-2740-AB42-6594D344ABE0}" dt="2022-12-06T14:54:42.484" v="7968"/>
          <ac:picMkLst>
            <pc:docMk/>
            <pc:sldMk cId="3920182764" sldId="305"/>
            <ac:picMk id="15" creationId="{4C5D47AE-DD5E-16FD-C52E-9A28A4501201}"/>
          </ac:picMkLst>
        </pc:picChg>
        <pc:picChg chg="mod">
          <ac:chgData name="koyanagi kei" userId="4a995bc4-0b79-4bdc-a549-ea708d96a2fc" providerId="ADAL" clId="{8D8089B2-1108-2740-AB42-6594D344ABE0}" dt="2022-12-06T14:54:48.363" v="7970"/>
          <ac:picMkLst>
            <pc:docMk/>
            <pc:sldMk cId="3920182764" sldId="305"/>
            <ac:picMk id="19" creationId="{2BC4573F-BA0E-10BD-A38F-A37480DBE099}"/>
          </ac:picMkLst>
        </pc:picChg>
        <pc:cxnChg chg="add mod">
          <ac:chgData name="koyanagi kei" userId="4a995bc4-0b79-4bdc-a549-ea708d96a2fc" providerId="ADAL" clId="{8D8089B2-1108-2740-AB42-6594D344ABE0}" dt="2022-12-06T14:54:30.279" v="7966" actId="692"/>
          <ac:cxnSpMkLst>
            <pc:docMk/>
            <pc:sldMk cId="3920182764" sldId="305"/>
            <ac:cxnSpMk id="12" creationId="{FEB27513-8510-022B-C37B-B8D35D89B223}"/>
          </ac:cxnSpMkLst>
        </pc:cxnChg>
        <pc:cxnChg chg="mod">
          <ac:chgData name="koyanagi kei" userId="4a995bc4-0b79-4bdc-a549-ea708d96a2fc" providerId="ADAL" clId="{8D8089B2-1108-2740-AB42-6594D344ABE0}" dt="2022-12-06T14:55:07.088" v="7981" actId="20577"/>
          <ac:cxnSpMkLst>
            <pc:docMk/>
            <pc:sldMk cId="3920182764" sldId="305"/>
            <ac:cxnSpMk id="17" creationId="{BA97DD58-112D-8136-E94B-7CA675FCD3A6}"/>
          </ac:cxnSpMkLst>
        </pc:cxnChg>
        <pc:cxnChg chg="mod">
          <ac:chgData name="koyanagi kei" userId="4a995bc4-0b79-4bdc-a549-ea708d96a2fc" providerId="ADAL" clId="{8D8089B2-1108-2740-AB42-6594D344ABE0}" dt="2022-12-06T14:55:12.584" v="7992" actId="20577"/>
          <ac:cxnSpMkLst>
            <pc:docMk/>
            <pc:sldMk cId="3920182764" sldId="305"/>
            <ac:cxnSpMk id="21" creationId="{741676D3-BD6A-6222-5E0C-3B520920A2EB}"/>
          </ac:cxnSpMkLst>
        </pc:cxnChg>
      </pc:sldChg>
      <pc:sldChg chg="addSp modSp add mod">
        <pc:chgData name="koyanagi kei" userId="4a995bc4-0b79-4bdc-a549-ea708d96a2fc" providerId="ADAL" clId="{8D8089B2-1108-2740-AB42-6594D344ABE0}" dt="2022-12-08T09:09:22.709" v="11195" actId="20577"/>
        <pc:sldMkLst>
          <pc:docMk/>
          <pc:sldMk cId="2711971401" sldId="306"/>
        </pc:sldMkLst>
        <pc:spChg chg="add mod">
          <ac:chgData name="koyanagi kei" userId="4a995bc4-0b79-4bdc-a549-ea708d96a2fc" providerId="ADAL" clId="{8D8089B2-1108-2740-AB42-6594D344ABE0}" dt="2022-12-08T09:05:12.516" v="11121" actId="1035"/>
          <ac:spMkLst>
            <pc:docMk/>
            <pc:sldMk cId="2711971401" sldId="306"/>
            <ac:spMk id="3" creationId="{3EDBF00C-E492-F8F9-0328-C1FE3EF6F10E}"/>
          </ac:spMkLst>
        </pc:spChg>
        <pc:spChg chg="add mod">
          <ac:chgData name="koyanagi kei" userId="4a995bc4-0b79-4bdc-a549-ea708d96a2fc" providerId="ADAL" clId="{8D8089B2-1108-2740-AB42-6594D344ABE0}" dt="2022-12-08T09:05:34.407" v="11125" actId="1076"/>
          <ac:spMkLst>
            <pc:docMk/>
            <pc:sldMk cId="2711971401" sldId="306"/>
            <ac:spMk id="4" creationId="{E305A019-EB7D-7658-8B93-71B71FD51859}"/>
          </ac:spMkLst>
        </pc:spChg>
        <pc:spChg chg="add mod">
          <ac:chgData name="koyanagi kei" userId="4a995bc4-0b79-4bdc-a549-ea708d96a2fc" providerId="ADAL" clId="{8D8089B2-1108-2740-AB42-6594D344ABE0}" dt="2022-12-08T09:05:40.088" v="11127" actId="1076"/>
          <ac:spMkLst>
            <pc:docMk/>
            <pc:sldMk cId="2711971401" sldId="306"/>
            <ac:spMk id="5" creationId="{0F91F1A5-D03A-EC3F-5822-7BDAB3D824AF}"/>
          </ac:spMkLst>
        </pc:spChg>
        <pc:spChg chg="add mod">
          <ac:chgData name="koyanagi kei" userId="4a995bc4-0b79-4bdc-a549-ea708d96a2fc" providerId="ADAL" clId="{8D8089B2-1108-2740-AB42-6594D344ABE0}" dt="2022-12-08T09:05:49.027" v="11129" actId="1076"/>
          <ac:spMkLst>
            <pc:docMk/>
            <pc:sldMk cId="2711971401" sldId="306"/>
            <ac:spMk id="6" creationId="{9F50D926-5189-8C9B-0A80-5A33A9FF208E}"/>
          </ac:spMkLst>
        </pc:spChg>
        <pc:spChg chg="add mod">
          <ac:chgData name="koyanagi kei" userId="4a995bc4-0b79-4bdc-a549-ea708d96a2fc" providerId="ADAL" clId="{8D8089B2-1108-2740-AB42-6594D344ABE0}" dt="2022-12-08T09:05:59.176" v="11131" actId="1076"/>
          <ac:spMkLst>
            <pc:docMk/>
            <pc:sldMk cId="2711971401" sldId="306"/>
            <ac:spMk id="9" creationId="{A722F7DA-308C-28DB-4D07-9C0389FAD43B}"/>
          </ac:spMkLst>
        </pc:spChg>
        <pc:spChg chg="add mod">
          <ac:chgData name="koyanagi kei" userId="4a995bc4-0b79-4bdc-a549-ea708d96a2fc" providerId="ADAL" clId="{8D8089B2-1108-2740-AB42-6594D344ABE0}" dt="2022-12-08T09:06:07.497" v="11137" actId="1037"/>
          <ac:spMkLst>
            <pc:docMk/>
            <pc:sldMk cId="2711971401" sldId="306"/>
            <ac:spMk id="11" creationId="{477BBB4B-57BA-6BAE-6A52-6CBD713D2121}"/>
          </ac:spMkLst>
        </pc:spChg>
        <pc:spChg chg="add mod">
          <ac:chgData name="koyanagi kei" userId="4a995bc4-0b79-4bdc-a549-ea708d96a2fc" providerId="ADAL" clId="{8D8089B2-1108-2740-AB42-6594D344ABE0}" dt="2022-12-08T09:06:19.136" v="11142" actId="1035"/>
          <ac:spMkLst>
            <pc:docMk/>
            <pc:sldMk cId="2711971401" sldId="306"/>
            <ac:spMk id="12" creationId="{35E08CDB-2605-72F3-A611-F2F59BA30B66}"/>
          </ac:spMkLst>
        </pc:spChg>
        <pc:spChg chg="mod">
          <ac:chgData name="koyanagi kei" userId="4a995bc4-0b79-4bdc-a549-ea708d96a2fc" providerId="ADAL" clId="{8D8089B2-1108-2740-AB42-6594D344ABE0}" dt="2022-12-08T09:03:59.655" v="11098" actId="207"/>
          <ac:spMkLst>
            <pc:docMk/>
            <pc:sldMk cId="2711971401" sldId="306"/>
            <ac:spMk id="13" creationId="{C02EA26B-AA25-4675-EA5B-960C53F1B847}"/>
          </ac:spMkLst>
        </pc:spChg>
        <pc:spChg chg="mod">
          <ac:chgData name="koyanagi kei" userId="4a995bc4-0b79-4bdc-a549-ea708d96a2fc" providerId="ADAL" clId="{8D8089B2-1108-2740-AB42-6594D344ABE0}" dt="2022-12-08T09:09:22.709" v="11195" actId="20577"/>
          <ac:spMkLst>
            <pc:docMk/>
            <pc:sldMk cId="2711971401" sldId="306"/>
            <ac:spMk id="14" creationId="{30BCD62C-482C-4976-9187-70FDD58CCA4A}"/>
          </ac:spMkLst>
        </pc:spChg>
        <pc:spChg chg="add mod">
          <ac:chgData name="koyanagi kei" userId="4a995bc4-0b79-4bdc-a549-ea708d96a2fc" providerId="ADAL" clId="{8D8089B2-1108-2740-AB42-6594D344ABE0}" dt="2022-12-08T09:06:31.476" v="11150" actId="1038"/>
          <ac:spMkLst>
            <pc:docMk/>
            <pc:sldMk cId="2711971401" sldId="306"/>
            <ac:spMk id="15" creationId="{867BD2A5-0C81-5DC7-2DD3-C818161685C7}"/>
          </ac:spMkLst>
        </pc:spChg>
        <pc:picChg chg="mod">
          <ac:chgData name="koyanagi kei" userId="4a995bc4-0b79-4bdc-a549-ea708d96a2fc" providerId="ADAL" clId="{8D8089B2-1108-2740-AB42-6594D344ABE0}" dt="2022-12-08T09:05:26.676" v="11124" actId="1076"/>
          <ac:picMkLst>
            <pc:docMk/>
            <pc:sldMk cId="2711971401" sldId="306"/>
            <ac:picMk id="10" creationId="{7BD6D3FD-D944-7FFE-294D-525B243CA637}"/>
          </ac:picMkLst>
        </pc:picChg>
      </pc:sldChg>
      <pc:sldChg chg="addSp delSp modSp add mod modNotesTx">
        <pc:chgData name="koyanagi kei" userId="4a995bc4-0b79-4bdc-a549-ea708d96a2fc" providerId="ADAL" clId="{8D8089B2-1108-2740-AB42-6594D344ABE0}" dt="2022-12-19T07:42:41.213" v="11786" actId="20577"/>
        <pc:sldMkLst>
          <pc:docMk/>
          <pc:sldMk cId="2911856122" sldId="307"/>
        </pc:sldMkLst>
        <pc:spChg chg="mod">
          <ac:chgData name="koyanagi kei" userId="4a995bc4-0b79-4bdc-a549-ea708d96a2fc" providerId="ADAL" clId="{8D8089B2-1108-2740-AB42-6594D344ABE0}" dt="2022-12-08T09:07:34.572" v="11165" actId="1035"/>
          <ac:spMkLst>
            <pc:docMk/>
            <pc:sldMk cId="2911856122" sldId="307"/>
            <ac:spMk id="3" creationId="{3EDBF00C-E492-F8F9-0328-C1FE3EF6F10E}"/>
          </ac:spMkLst>
        </pc:spChg>
        <pc:spChg chg="del mod">
          <ac:chgData name="koyanagi kei" userId="4a995bc4-0b79-4bdc-a549-ea708d96a2fc" providerId="ADAL" clId="{8D8089B2-1108-2740-AB42-6594D344ABE0}" dt="2022-12-08T09:06:54.842" v="11153" actId="478"/>
          <ac:spMkLst>
            <pc:docMk/>
            <pc:sldMk cId="2911856122" sldId="307"/>
            <ac:spMk id="4" creationId="{E305A019-EB7D-7658-8B93-71B71FD51859}"/>
          </ac:spMkLst>
        </pc:spChg>
        <pc:spChg chg="del">
          <ac:chgData name="koyanagi kei" userId="4a995bc4-0b79-4bdc-a549-ea708d96a2fc" providerId="ADAL" clId="{8D8089B2-1108-2740-AB42-6594D344ABE0}" dt="2022-12-08T09:06:57.043" v="11154" actId="478"/>
          <ac:spMkLst>
            <pc:docMk/>
            <pc:sldMk cId="2911856122" sldId="307"/>
            <ac:spMk id="5" creationId="{0F91F1A5-D03A-EC3F-5822-7BDAB3D824AF}"/>
          </ac:spMkLst>
        </pc:spChg>
        <pc:spChg chg="del">
          <ac:chgData name="koyanagi kei" userId="4a995bc4-0b79-4bdc-a549-ea708d96a2fc" providerId="ADAL" clId="{8D8089B2-1108-2740-AB42-6594D344ABE0}" dt="2022-12-08T09:06:58.356" v="11155" actId="478"/>
          <ac:spMkLst>
            <pc:docMk/>
            <pc:sldMk cId="2911856122" sldId="307"/>
            <ac:spMk id="6" creationId="{9F50D926-5189-8C9B-0A80-5A33A9FF208E}"/>
          </ac:spMkLst>
        </pc:spChg>
        <pc:spChg chg="mod">
          <ac:chgData name="koyanagi kei" userId="4a995bc4-0b79-4bdc-a549-ea708d96a2fc" providerId="ADAL" clId="{8D8089B2-1108-2740-AB42-6594D344ABE0}" dt="2022-12-08T09:08:15.016" v="11183" actId="1076"/>
          <ac:spMkLst>
            <pc:docMk/>
            <pc:sldMk cId="2911856122" sldId="307"/>
            <ac:spMk id="9" creationId="{A722F7DA-308C-28DB-4D07-9C0389FAD43B}"/>
          </ac:spMkLst>
        </pc:spChg>
        <pc:spChg chg="mod">
          <ac:chgData name="koyanagi kei" userId="4a995bc4-0b79-4bdc-a549-ea708d96a2fc" providerId="ADAL" clId="{8D8089B2-1108-2740-AB42-6594D344ABE0}" dt="2022-12-08T09:09:14.320" v="11192" actId="207"/>
          <ac:spMkLst>
            <pc:docMk/>
            <pc:sldMk cId="2911856122" sldId="307"/>
            <ac:spMk id="13" creationId="{C02EA26B-AA25-4675-EA5B-960C53F1B847}"/>
          </ac:spMkLst>
        </pc:spChg>
        <pc:spChg chg="mod">
          <ac:chgData name="koyanagi kei" userId="4a995bc4-0b79-4bdc-a549-ea708d96a2fc" providerId="ADAL" clId="{8D8089B2-1108-2740-AB42-6594D344ABE0}" dt="2022-12-08T09:09:18.963" v="11193" actId="207"/>
          <ac:spMkLst>
            <pc:docMk/>
            <pc:sldMk cId="2911856122" sldId="307"/>
            <ac:spMk id="14" creationId="{30BCD62C-482C-4976-9187-70FDD58CCA4A}"/>
          </ac:spMkLst>
        </pc:spChg>
        <pc:spChg chg="mod">
          <ac:chgData name="koyanagi kei" userId="4a995bc4-0b79-4bdc-a549-ea708d96a2fc" providerId="ADAL" clId="{8D8089B2-1108-2740-AB42-6594D344ABE0}" dt="2022-12-08T09:08:23.777" v="11184" actId="1076"/>
          <ac:spMkLst>
            <pc:docMk/>
            <pc:sldMk cId="2911856122" sldId="307"/>
            <ac:spMk id="15" creationId="{867BD2A5-0C81-5DC7-2DD3-C818161685C7}"/>
          </ac:spMkLst>
        </pc:spChg>
        <pc:spChg chg="add mod">
          <ac:chgData name="koyanagi kei" userId="4a995bc4-0b79-4bdc-a549-ea708d96a2fc" providerId="ADAL" clId="{8D8089B2-1108-2740-AB42-6594D344ABE0}" dt="2022-12-08T09:07:52.769" v="11175" actId="1076"/>
          <ac:spMkLst>
            <pc:docMk/>
            <pc:sldMk cId="2911856122" sldId="307"/>
            <ac:spMk id="16" creationId="{393DE82F-EF8A-4F4B-8BE0-B8E3D6596C00}"/>
          </ac:spMkLst>
        </pc:spChg>
        <pc:spChg chg="add mod">
          <ac:chgData name="koyanagi kei" userId="4a995bc4-0b79-4bdc-a549-ea708d96a2fc" providerId="ADAL" clId="{8D8089B2-1108-2740-AB42-6594D344ABE0}" dt="2022-12-08T09:07:47.973" v="11174" actId="1035"/>
          <ac:spMkLst>
            <pc:docMk/>
            <pc:sldMk cId="2911856122" sldId="307"/>
            <ac:spMk id="17" creationId="{840A4DF0-73EB-11AC-C0C5-9DD5F299A7C6}"/>
          </ac:spMkLst>
        </pc:spChg>
        <pc:picChg chg="mod">
          <ac:chgData name="koyanagi kei" userId="4a995bc4-0b79-4bdc-a549-ea708d96a2fc" providerId="ADAL" clId="{8D8089B2-1108-2740-AB42-6594D344ABE0}" dt="2022-12-08T09:08:10.506" v="11182" actId="1076"/>
          <ac:picMkLst>
            <pc:docMk/>
            <pc:sldMk cId="2911856122" sldId="307"/>
            <ac:picMk id="10" creationId="{7BD6D3FD-D944-7FFE-294D-525B243CA637}"/>
          </ac:picMkLst>
        </pc:picChg>
      </pc:sldChg>
    </pc:docChg>
  </pc:docChgLst>
  <pc:docChgLst>
    <pc:chgData name="koyanagi kei" userId="4a995bc4-0b79-4bdc-a549-ea708d96a2fc" providerId="ADAL" clId="{BB367003-EFD8-C64A-A67C-CECD883A8B7B}"/>
    <pc:docChg chg="undo custSel modSld">
      <pc:chgData name="koyanagi kei" userId="4a995bc4-0b79-4bdc-a549-ea708d96a2fc" providerId="ADAL" clId="{BB367003-EFD8-C64A-A67C-CECD883A8B7B}" dt="2022-12-07T02:01:46.667" v="15955" actId="20577"/>
      <pc:docMkLst>
        <pc:docMk/>
      </pc:docMkLst>
      <pc:sldChg chg="modSp mod modNotesTx">
        <pc:chgData name="koyanagi kei" userId="4a995bc4-0b79-4bdc-a549-ea708d96a2fc" providerId="ADAL" clId="{BB367003-EFD8-C64A-A67C-CECD883A8B7B}" dt="2022-12-06T18:13:17.228" v="124" actId="692"/>
        <pc:sldMkLst>
          <pc:docMk/>
          <pc:sldMk cId="194642237" sldId="262"/>
        </pc:sldMkLst>
        <pc:spChg chg="mod">
          <ac:chgData name="koyanagi kei" userId="4a995bc4-0b79-4bdc-a549-ea708d96a2fc" providerId="ADAL" clId="{BB367003-EFD8-C64A-A67C-CECD883A8B7B}" dt="2022-12-06T18:12:27.940" v="114" actId="1076"/>
          <ac:spMkLst>
            <pc:docMk/>
            <pc:sldMk cId="194642237" sldId="262"/>
            <ac:spMk id="3" creationId="{1120CE22-B75E-40AD-1C4F-40D6993F4D04}"/>
          </ac:spMkLst>
        </pc:spChg>
        <pc:spChg chg="mod">
          <ac:chgData name="koyanagi kei" userId="4a995bc4-0b79-4bdc-a549-ea708d96a2fc" providerId="ADAL" clId="{BB367003-EFD8-C64A-A67C-CECD883A8B7B}" dt="2022-12-06T18:13:17.228" v="124" actId="692"/>
          <ac:spMkLst>
            <pc:docMk/>
            <pc:sldMk cId="194642237" sldId="262"/>
            <ac:spMk id="6" creationId="{30BE551F-F7E1-646B-0747-2DED00C1672C}"/>
          </ac:spMkLst>
        </pc:spChg>
        <pc:spChg chg="mod">
          <ac:chgData name="koyanagi kei" userId="4a995bc4-0b79-4bdc-a549-ea708d96a2fc" providerId="ADAL" clId="{BB367003-EFD8-C64A-A67C-CECD883A8B7B}" dt="2022-12-06T18:12:54.624" v="119" actId="1076"/>
          <ac:spMkLst>
            <pc:docMk/>
            <pc:sldMk cId="194642237" sldId="262"/>
            <ac:spMk id="9" creationId="{A3A7FCCC-C483-8B67-BFE6-3BBA06A6C832}"/>
          </ac:spMkLst>
        </pc:spChg>
      </pc:sldChg>
      <pc:sldChg chg="addSp modSp mod modNotesTx">
        <pc:chgData name="koyanagi kei" userId="4a995bc4-0b79-4bdc-a549-ea708d96a2fc" providerId="ADAL" clId="{BB367003-EFD8-C64A-A67C-CECD883A8B7B}" dt="2022-12-06T18:17:27.421" v="641" actId="20577"/>
        <pc:sldMkLst>
          <pc:docMk/>
          <pc:sldMk cId="3481629227" sldId="265"/>
        </pc:sldMkLst>
        <pc:spChg chg="add mod">
          <ac:chgData name="koyanagi kei" userId="4a995bc4-0b79-4bdc-a549-ea708d96a2fc" providerId="ADAL" clId="{BB367003-EFD8-C64A-A67C-CECD883A8B7B}" dt="2022-12-06T18:16:58.500" v="541" actId="1076"/>
          <ac:spMkLst>
            <pc:docMk/>
            <pc:sldMk cId="3481629227" sldId="265"/>
            <ac:spMk id="10" creationId="{ACAFA1E9-B9B5-6F7A-5BC7-0F726364399D}"/>
          </ac:spMkLst>
        </pc:spChg>
        <pc:spChg chg="mod">
          <ac:chgData name="koyanagi kei" userId="4a995bc4-0b79-4bdc-a549-ea708d96a2fc" providerId="ADAL" clId="{BB367003-EFD8-C64A-A67C-CECD883A8B7B}" dt="2022-12-06T18:14:45.940" v="287" actId="122"/>
          <ac:spMkLst>
            <pc:docMk/>
            <pc:sldMk cId="3481629227" sldId="265"/>
            <ac:spMk id="26" creationId="{AF66CBBC-866D-679F-05E0-1E398CFABF7E}"/>
          </ac:spMkLst>
        </pc:spChg>
        <pc:spChg chg="mod">
          <ac:chgData name="koyanagi kei" userId="4a995bc4-0b79-4bdc-a549-ea708d96a2fc" providerId="ADAL" clId="{BB367003-EFD8-C64A-A67C-CECD883A8B7B}" dt="2022-12-06T18:14:45.940" v="287" actId="122"/>
          <ac:spMkLst>
            <pc:docMk/>
            <pc:sldMk cId="3481629227" sldId="265"/>
            <ac:spMk id="40" creationId="{BC1E6A10-A33F-DD21-6071-0321AAB9DBAB}"/>
          </ac:spMkLst>
        </pc:spChg>
      </pc:sldChg>
      <pc:sldChg chg="modNotesTx">
        <pc:chgData name="koyanagi kei" userId="4a995bc4-0b79-4bdc-a549-ea708d96a2fc" providerId="ADAL" clId="{BB367003-EFD8-C64A-A67C-CECD883A8B7B}" dt="2022-12-06T18:19:50.229" v="1102" actId="20577"/>
        <pc:sldMkLst>
          <pc:docMk/>
          <pc:sldMk cId="3567306406" sldId="266"/>
        </pc:sldMkLst>
      </pc:sldChg>
      <pc:sldChg chg="modSp mod modNotesTx">
        <pc:chgData name="koyanagi kei" userId="4a995bc4-0b79-4bdc-a549-ea708d96a2fc" providerId="ADAL" clId="{BB367003-EFD8-C64A-A67C-CECD883A8B7B}" dt="2022-12-06T18:30:31.136" v="2038" actId="20577"/>
        <pc:sldMkLst>
          <pc:docMk/>
          <pc:sldMk cId="2064130755" sldId="267"/>
        </pc:sldMkLst>
        <pc:spChg chg="mod">
          <ac:chgData name="koyanagi kei" userId="4a995bc4-0b79-4bdc-a549-ea708d96a2fc" providerId="ADAL" clId="{BB367003-EFD8-C64A-A67C-CECD883A8B7B}" dt="2022-12-06T18:30:04.460" v="1982" actId="20577"/>
          <ac:spMkLst>
            <pc:docMk/>
            <pc:sldMk cId="2064130755" sldId="267"/>
            <ac:spMk id="8" creationId="{BD479C36-090B-64F1-B63D-A7137AA9FB54}"/>
          </ac:spMkLst>
        </pc:spChg>
      </pc:sldChg>
      <pc:sldChg chg="modNotesTx">
        <pc:chgData name="koyanagi kei" userId="4a995bc4-0b79-4bdc-a549-ea708d96a2fc" providerId="ADAL" clId="{BB367003-EFD8-C64A-A67C-CECD883A8B7B}" dt="2022-12-06T18:35:50.635" v="2756" actId="20577"/>
        <pc:sldMkLst>
          <pc:docMk/>
          <pc:sldMk cId="393282342" sldId="268"/>
        </pc:sldMkLst>
      </pc:sldChg>
      <pc:sldChg chg="addSp modSp mod modNotesTx">
        <pc:chgData name="koyanagi kei" userId="4a995bc4-0b79-4bdc-a549-ea708d96a2fc" providerId="ADAL" clId="{BB367003-EFD8-C64A-A67C-CECD883A8B7B}" dt="2022-12-06T18:47:00.576" v="3926" actId="20577"/>
        <pc:sldMkLst>
          <pc:docMk/>
          <pc:sldMk cId="4082938185" sldId="269"/>
        </pc:sldMkLst>
        <pc:spChg chg="add mod">
          <ac:chgData name="koyanagi kei" userId="4a995bc4-0b79-4bdc-a549-ea708d96a2fc" providerId="ADAL" clId="{BB367003-EFD8-C64A-A67C-CECD883A8B7B}" dt="2022-12-06T18:45:50.710" v="3739" actId="692"/>
          <ac:spMkLst>
            <pc:docMk/>
            <pc:sldMk cId="4082938185" sldId="269"/>
            <ac:spMk id="3" creationId="{AC5A336F-4592-C270-256D-13FC01874D69}"/>
          </ac:spMkLst>
        </pc:spChg>
        <pc:spChg chg="mod">
          <ac:chgData name="koyanagi kei" userId="4a995bc4-0b79-4bdc-a549-ea708d96a2fc" providerId="ADAL" clId="{BB367003-EFD8-C64A-A67C-CECD883A8B7B}" dt="2022-12-06T18:38:19.838" v="2893" actId="1076"/>
          <ac:spMkLst>
            <pc:docMk/>
            <pc:sldMk cId="4082938185" sldId="269"/>
            <ac:spMk id="26" creationId="{AF66CBBC-866D-679F-05E0-1E398CFABF7E}"/>
          </ac:spMkLst>
        </pc:spChg>
      </pc:sldChg>
      <pc:sldChg chg="modSp mod modNotesTx">
        <pc:chgData name="koyanagi kei" userId="4a995bc4-0b79-4bdc-a549-ea708d96a2fc" providerId="ADAL" clId="{BB367003-EFD8-C64A-A67C-CECD883A8B7B}" dt="2022-12-07T00:48:13.177" v="4378" actId="20577"/>
        <pc:sldMkLst>
          <pc:docMk/>
          <pc:sldMk cId="726629709" sldId="270"/>
        </pc:sldMkLst>
        <pc:spChg chg="mod">
          <ac:chgData name="koyanagi kei" userId="4a995bc4-0b79-4bdc-a549-ea708d96a2fc" providerId="ADAL" clId="{BB367003-EFD8-C64A-A67C-CECD883A8B7B}" dt="2022-12-07T00:48:13.177" v="4378" actId="20577"/>
          <ac:spMkLst>
            <pc:docMk/>
            <pc:sldMk cId="726629709" sldId="270"/>
            <ac:spMk id="8" creationId="{BD479C36-090B-64F1-B63D-A7137AA9FB54}"/>
          </ac:spMkLst>
        </pc:spChg>
      </pc:sldChg>
      <pc:sldChg chg="modNotesTx">
        <pc:chgData name="koyanagi kei" userId="4a995bc4-0b79-4bdc-a549-ea708d96a2fc" providerId="ADAL" clId="{BB367003-EFD8-C64A-A67C-CECD883A8B7B}" dt="2022-12-07T00:50:20.157" v="4818" actId="20577"/>
        <pc:sldMkLst>
          <pc:docMk/>
          <pc:sldMk cId="3489281089" sldId="271"/>
        </pc:sldMkLst>
      </pc:sldChg>
      <pc:sldChg chg="modSp mod modNotesTx">
        <pc:chgData name="koyanagi kei" userId="4a995bc4-0b79-4bdc-a549-ea708d96a2fc" providerId="ADAL" clId="{BB367003-EFD8-C64A-A67C-CECD883A8B7B}" dt="2022-12-07T00:52:12.258" v="5108" actId="20577"/>
        <pc:sldMkLst>
          <pc:docMk/>
          <pc:sldMk cId="1810222069" sldId="272"/>
        </pc:sldMkLst>
        <pc:spChg chg="mod">
          <ac:chgData name="koyanagi kei" userId="4a995bc4-0b79-4bdc-a549-ea708d96a2fc" providerId="ADAL" clId="{BB367003-EFD8-C64A-A67C-CECD883A8B7B}" dt="2022-12-07T00:50:39.822" v="4829" actId="20577"/>
          <ac:spMkLst>
            <pc:docMk/>
            <pc:sldMk cId="1810222069" sldId="272"/>
            <ac:spMk id="17" creationId="{04B17E7B-3496-E083-99E4-92F92456FC98}"/>
          </ac:spMkLst>
        </pc:spChg>
      </pc:sldChg>
      <pc:sldChg chg="modNotesTx">
        <pc:chgData name="koyanagi kei" userId="4a995bc4-0b79-4bdc-a549-ea708d96a2fc" providerId="ADAL" clId="{BB367003-EFD8-C64A-A67C-CECD883A8B7B}" dt="2022-12-07T00:54:25.707" v="5565" actId="20577"/>
        <pc:sldMkLst>
          <pc:docMk/>
          <pc:sldMk cId="1272247785" sldId="273"/>
        </pc:sldMkLst>
      </pc:sldChg>
      <pc:sldChg chg="modNotesTx">
        <pc:chgData name="koyanagi kei" userId="4a995bc4-0b79-4bdc-a549-ea708d96a2fc" providerId="ADAL" clId="{BB367003-EFD8-C64A-A67C-CECD883A8B7B}" dt="2022-12-07T00:57:18.261" v="6197" actId="20577"/>
        <pc:sldMkLst>
          <pc:docMk/>
          <pc:sldMk cId="4102180196" sldId="274"/>
        </pc:sldMkLst>
      </pc:sldChg>
      <pc:sldChg chg="modNotesTx">
        <pc:chgData name="koyanagi kei" userId="4a995bc4-0b79-4bdc-a549-ea708d96a2fc" providerId="ADAL" clId="{BB367003-EFD8-C64A-A67C-CECD883A8B7B}" dt="2022-12-07T00:59:26.729" v="6606" actId="20577"/>
        <pc:sldMkLst>
          <pc:docMk/>
          <pc:sldMk cId="294167676" sldId="275"/>
        </pc:sldMkLst>
      </pc:sldChg>
      <pc:sldChg chg="modNotesTx">
        <pc:chgData name="koyanagi kei" userId="4a995bc4-0b79-4bdc-a549-ea708d96a2fc" providerId="ADAL" clId="{BB367003-EFD8-C64A-A67C-CECD883A8B7B}" dt="2022-12-07T01:02:59.629" v="7216" actId="20577"/>
        <pc:sldMkLst>
          <pc:docMk/>
          <pc:sldMk cId="668505539" sldId="277"/>
        </pc:sldMkLst>
      </pc:sldChg>
      <pc:sldChg chg="modNotesTx">
        <pc:chgData name="koyanagi kei" userId="4a995bc4-0b79-4bdc-a549-ea708d96a2fc" providerId="ADAL" clId="{BB367003-EFD8-C64A-A67C-CECD883A8B7B}" dt="2022-12-07T01:01:32.385" v="7019" actId="20577"/>
        <pc:sldMkLst>
          <pc:docMk/>
          <pc:sldMk cId="3124315384" sldId="279"/>
        </pc:sldMkLst>
      </pc:sldChg>
      <pc:sldChg chg="modSp mod modNotesTx">
        <pc:chgData name="koyanagi kei" userId="4a995bc4-0b79-4bdc-a549-ea708d96a2fc" providerId="ADAL" clId="{BB367003-EFD8-C64A-A67C-CECD883A8B7B}" dt="2022-12-07T01:05:53.915" v="7722" actId="20577"/>
        <pc:sldMkLst>
          <pc:docMk/>
          <pc:sldMk cId="3672568813" sldId="280"/>
        </pc:sldMkLst>
        <pc:spChg chg="mod">
          <ac:chgData name="koyanagi kei" userId="4a995bc4-0b79-4bdc-a549-ea708d96a2fc" providerId="ADAL" clId="{BB367003-EFD8-C64A-A67C-CECD883A8B7B}" dt="2022-12-07T01:04:57.447" v="7536" actId="20577"/>
          <ac:spMkLst>
            <pc:docMk/>
            <pc:sldMk cId="3672568813" sldId="280"/>
            <ac:spMk id="2" creationId="{EB55243B-5F2E-1DE5-449B-A29987EE4066}"/>
          </ac:spMkLst>
        </pc:spChg>
        <pc:spChg chg="mod">
          <ac:chgData name="koyanagi kei" userId="4a995bc4-0b79-4bdc-a549-ea708d96a2fc" providerId="ADAL" clId="{BB367003-EFD8-C64A-A67C-CECD883A8B7B}" dt="2022-12-07T01:04:34.829" v="7512" actId="20577"/>
          <ac:spMkLst>
            <pc:docMk/>
            <pc:sldMk cId="3672568813" sldId="280"/>
            <ac:spMk id="3" creationId="{FCB0E691-5A25-D795-A6A8-E4CFAFC73CED}"/>
          </ac:spMkLst>
        </pc:spChg>
        <pc:spChg chg="mod">
          <ac:chgData name="koyanagi kei" userId="4a995bc4-0b79-4bdc-a549-ea708d96a2fc" providerId="ADAL" clId="{BB367003-EFD8-C64A-A67C-CECD883A8B7B}" dt="2022-12-07T01:04:38.019" v="7517" actId="20577"/>
          <ac:spMkLst>
            <pc:docMk/>
            <pc:sldMk cId="3672568813" sldId="280"/>
            <ac:spMk id="4" creationId="{3504A6B3-EDDE-3B37-78F7-9619306BCFF0}"/>
          </ac:spMkLst>
        </pc:spChg>
      </pc:sldChg>
      <pc:sldChg chg="modNotesTx">
        <pc:chgData name="koyanagi kei" userId="4a995bc4-0b79-4bdc-a549-ea708d96a2fc" providerId="ADAL" clId="{BB367003-EFD8-C64A-A67C-CECD883A8B7B}" dt="2022-12-07T01:08:13.955" v="8085" actId="20577"/>
        <pc:sldMkLst>
          <pc:docMk/>
          <pc:sldMk cId="856030726" sldId="281"/>
        </pc:sldMkLst>
      </pc:sldChg>
      <pc:sldChg chg="modNotesTx">
        <pc:chgData name="koyanagi kei" userId="4a995bc4-0b79-4bdc-a549-ea708d96a2fc" providerId="ADAL" clId="{BB367003-EFD8-C64A-A67C-CECD883A8B7B}" dt="2022-12-07T01:10:27.237" v="8425" actId="20577"/>
        <pc:sldMkLst>
          <pc:docMk/>
          <pc:sldMk cId="3088384035" sldId="282"/>
        </pc:sldMkLst>
      </pc:sldChg>
      <pc:sldChg chg="modNotesTx">
        <pc:chgData name="koyanagi kei" userId="4a995bc4-0b79-4bdc-a549-ea708d96a2fc" providerId="ADAL" clId="{BB367003-EFD8-C64A-A67C-CECD883A8B7B}" dt="2022-12-07T01:12:16.560" v="8749" actId="20577"/>
        <pc:sldMkLst>
          <pc:docMk/>
          <pc:sldMk cId="1861409394" sldId="283"/>
        </pc:sldMkLst>
      </pc:sldChg>
      <pc:sldChg chg="modNotesTx">
        <pc:chgData name="koyanagi kei" userId="4a995bc4-0b79-4bdc-a549-ea708d96a2fc" providerId="ADAL" clId="{BB367003-EFD8-C64A-A67C-CECD883A8B7B}" dt="2022-12-07T01:13:12.531" v="8855" actId="20577"/>
        <pc:sldMkLst>
          <pc:docMk/>
          <pc:sldMk cId="4192749219" sldId="284"/>
        </pc:sldMkLst>
      </pc:sldChg>
      <pc:sldChg chg="modNotesTx">
        <pc:chgData name="koyanagi kei" userId="4a995bc4-0b79-4bdc-a549-ea708d96a2fc" providerId="ADAL" clId="{BB367003-EFD8-C64A-A67C-CECD883A8B7B}" dt="2022-12-07T01:14:45.496" v="9072" actId="20577"/>
        <pc:sldMkLst>
          <pc:docMk/>
          <pc:sldMk cId="602778325" sldId="285"/>
        </pc:sldMkLst>
      </pc:sldChg>
      <pc:sldChg chg="addSp modSp mod modNotesTx">
        <pc:chgData name="koyanagi kei" userId="4a995bc4-0b79-4bdc-a549-ea708d96a2fc" providerId="ADAL" clId="{BB367003-EFD8-C64A-A67C-CECD883A8B7B}" dt="2022-12-07T01:17:41.415" v="9523" actId="692"/>
        <pc:sldMkLst>
          <pc:docMk/>
          <pc:sldMk cId="798880855" sldId="287"/>
        </pc:sldMkLst>
        <pc:spChg chg="mod">
          <ac:chgData name="koyanagi kei" userId="4a995bc4-0b79-4bdc-a549-ea708d96a2fc" providerId="ADAL" clId="{BB367003-EFD8-C64A-A67C-CECD883A8B7B}" dt="2022-12-07T01:17:29.366" v="9521" actId="1076"/>
          <ac:spMkLst>
            <pc:docMk/>
            <pc:sldMk cId="798880855" sldId="287"/>
            <ac:spMk id="3" creationId="{A5B0F335-2A1A-AA0A-0314-B54139D1D47C}"/>
          </ac:spMkLst>
        </pc:spChg>
        <pc:spChg chg="add mod">
          <ac:chgData name="koyanagi kei" userId="4a995bc4-0b79-4bdc-a549-ea708d96a2fc" providerId="ADAL" clId="{BB367003-EFD8-C64A-A67C-CECD883A8B7B}" dt="2022-12-07T01:17:41.415" v="9523" actId="692"/>
          <ac:spMkLst>
            <pc:docMk/>
            <pc:sldMk cId="798880855" sldId="287"/>
            <ac:spMk id="12" creationId="{2BC41FBF-79D1-DBB4-7EA9-913E4F041317}"/>
          </ac:spMkLst>
        </pc:spChg>
      </pc:sldChg>
      <pc:sldChg chg="addSp modSp mod modNotesTx">
        <pc:chgData name="koyanagi kei" userId="4a995bc4-0b79-4bdc-a549-ea708d96a2fc" providerId="ADAL" clId="{BB367003-EFD8-C64A-A67C-CECD883A8B7B}" dt="2022-12-07T01:18:54.096" v="9575" actId="20577"/>
        <pc:sldMkLst>
          <pc:docMk/>
          <pc:sldMk cId="1599774400" sldId="288"/>
        </pc:sldMkLst>
        <pc:spChg chg="mod">
          <ac:chgData name="koyanagi kei" userId="4a995bc4-0b79-4bdc-a549-ea708d96a2fc" providerId="ADAL" clId="{BB367003-EFD8-C64A-A67C-CECD883A8B7B}" dt="2022-12-07T01:18:02.733" v="9526" actId="1076"/>
          <ac:spMkLst>
            <pc:docMk/>
            <pc:sldMk cId="1599774400" sldId="288"/>
            <ac:spMk id="3" creationId="{A5B0F335-2A1A-AA0A-0314-B54139D1D47C}"/>
          </ac:spMkLst>
        </pc:spChg>
        <pc:spChg chg="add mod">
          <ac:chgData name="koyanagi kei" userId="4a995bc4-0b79-4bdc-a549-ea708d96a2fc" providerId="ADAL" clId="{BB367003-EFD8-C64A-A67C-CECD883A8B7B}" dt="2022-12-07T01:18:12.110" v="9531" actId="20577"/>
          <ac:spMkLst>
            <pc:docMk/>
            <pc:sldMk cId="1599774400" sldId="288"/>
            <ac:spMk id="12" creationId="{B3F33593-D739-5936-B3B7-C47F509D909B}"/>
          </ac:spMkLst>
        </pc:spChg>
      </pc:sldChg>
      <pc:sldChg chg="modSp mod modNotesTx">
        <pc:chgData name="koyanagi kei" userId="4a995bc4-0b79-4bdc-a549-ea708d96a2fc" providerId="ADAL" clId="{BB367003-EFD8-C64A-A67C-CECD883A8B7B}" dt="2022-12-07T01:22:49.200" v="10250" actId="20577"/>
        <pc:sldMkLst>
          <pc:docMk/>
          <pc:sldMk cId="548887967" sldId="289"/>
        </pc:sldMkLst>
        <pc:spChg chg="mod">
          <ac:chgData name="koyanagi kei" userId="4a995bc4-0b79-4bdc-a549-ea708d96a2fc" providerId="ADAL" clId="{BB367003-EFD8-C64A-A67C-CECD883A8B7B}" dt="2022-12-07T01:19:40.156" v="9659" actId="20577"/>
          <ac:spMkLst>
            <pc:docMk/>
            <pc:sldMk cId="548887967" sldId="289"/>
            <ac:spMk id="4" creationId="{7ACB570D-A406-8DBC-F7AC-DE22F7E1AA50}"/>
          </ac:spMkLst>
        </pc:spChg>
        <pc:spChg chg="mod">
          <ac:chgData name="koyanagi kei" userId="4a995bc4-0b79-4bdc-a549-ea708d96a2fc" providerId="ADAL" clId="{BB367003-EFD8-C64A-A67C-CECD883A8B7B}" dt="2022-12-07T01:22:30.456" v="10196" actId="20577"/>
          <ac:spMkLst>
            <pc:docMk/>
            <pc:sldMk cId="548887967" sldId="289"/>
            <ac:spMk id="5" creationId="{628361FB-FEB8-7434-9BC3-2777932C7BBC}"/>
          </ac:spMkLst>
        </pc:spChg>
      </pc:sldChg>
      <pc:sldChg chg="modNotesTx">
        <pc:chgData name="koyanagi kei" userId="4a995bc4-0b79-4bdc-a549-ea708d96a2fc" providerId="ADAL" clId="{BB367003-EFD8-C64A-A67C-CECD883A8B7B}" dt="2022-12-07T01:28:40.101" v="11335" actId="20577"/>
        <pc:sldMkLst>
          <pc:docMk/>
          <pc:sldMk cId="663914371" sldId="290"/>
        </pc:sldMkLst>
      </pc:sldChg>
      <pc:sldChg chg="modNotesTx">
        <pc:chgData name="koyanagi kei" userId="4a995bc4-0b79-4bdc-a549-ea708d96a2fc" providerId="ADAL" clId="{BB367003-EFD8-C64A-A67C-CECD883A8B7B}" dt="2022-12-07T01:30:57.354" v="11776" actId="20577"/>
        <pc:sldMkLst>
          <pc:docMk/>
          <pc:sldMk cId="1425641862" sldId="291"/>
        </pc:sldMkLst>
      </pc:sldChg>
      <pc:sldChg chg="modNotesTx">
        <pc:chgData name="koyanagi kei" userId="4a995bc4-0b79-4bdc-a549-ea708d96a2fc" providerId="ADAL" clId="{BB367003-EFD8-C64A-A67C-CECD883A8B7B}" dt="2022-12-07T01:31:38.759" v="11885" actId="20577"/>
        <pc:sldMkLst>
          <pc:docMk/>
          <pc:sldMk cId="3426352495" sldId="292"/>
        </pc:sldMkLst>
      </pc:sldChg>
      <pc:sldChg chg="modSp mod modNotesTx">
        <pc:chgData name="koyanagi kei" userId="4a995bc4-0b79-4bdc-a549-ea708d96a2fc" providerId="ADAL" clId="{BB367003-EFD8-C64A-A67C-CECD883A8B7B}" dt="2022-12-07T01:32:35.025" v="12029" actId="20577"/>
        <pc:sldMkLst>
          <pc:docMk/>
          <pc:sldMk cId="1094738652" sldId="293"/>
        </pc:sldMkLst>
        <pc:spChg chg="mod">
          <ac:chgData name="koyanagi kei" userId="4a995bc4-0b79-4bdc-a549-ea708d96a2fc" providerId="ADAL" clId="{BB367003-EFD8-C64A-A67C-CECD883A8B7B}" dt="2022-12-07T01:32:29.238" v="12016" actId="20577"/>
          <ac:spMkLst>
            <pc:docMk/>
            <pc:sldMk cId="1094738652" sldId="293"/>
            <ac:spMk id="3" creationId="{1120CE22-B75E-40AD-1C4F-40D6993F4D04}"/>
          </ac:spMkLst>
        </pc:spChg>
        <pc:spChg chg="mod">
          <ac:chgData name="koyanagi kei" userId="4a995bc4-0b79-4bdc-a549-ea708d96a2fc" providerId="ADAL" clId="{BB367003-EFD8-C64A-A67C-CECD883A8B7B}" dt="2022-12-07T01:32:35.025" v="12029" actId="20577"/>
          <ac:spMkLst>
            <pc:docMk/>
            <pc:sldMk cId="1094738652" sldId="293"/>
            <ac:spMk id="9" creationId="{A3A7FCCC-C483-8B67-BFE6-3BBA06A6C832}"/>
          </ac:spMkLst>
        </pc:spChg>
      </pc:sldChg>
      <pc:sldChg chg="modNotesTx">
        <pc:chgData name="koyanagi kei" userId="4a995bc4-0b79-4bdc-a549-ea708d96a2fc" providerId="ADAL" clId="{BB367003-EFD8-C64A-A67C-CECD883A8B7B}" dt="2022-12-07T01:33:06.714" v="12093" actId="20577"/>
        <pc:sldMkLst>
          <pc:docMk/>
          <pc:sldMk cId="4071573348" sldId="294"/>
        </pc:sldMkLst>
      </pc:sldChg>
      <pc:sldChg chg="modNotesTx">
        <pc:chgData name="koyanagi kei" userId="4a995bc4-0b79-4bdc-a549-ea708d96a2fc" providerId="ADAL" clId="{BB367003-EFD8-C64A-A67C-CECD883A8B7B}" dt="2022-12-07T01:35:03.866" v="12472" actId="20577"/>
        <pc:sldMkLst>
          <pc:docMk/>
          <pc:sldMk cId="3647920945" sldId="295"/>
        </pc:sldMkLst>
      </pc:sldChg>
      <pc:sldChg chg="modNotesTx">
        <pc:chgData name="koyanagi kei" userId="4a995bc4-0b79-4bdc-a549-ea708d96a2fc" providerId="ADAL" clId="{BB367003-EFD8-C64A-A67C-CECD883A8B7B}" dt="2022-12-07T01:36:37.700" v="12739" actId="20577"/>
        <pc:sldMkLst>
          <pc:docMk/>
          <pc:sldMk cId="1868888748" sldId="296"/>
        </pc:sldMkLst>
      </pc:sldChg>
      <pc:sldChg chg="modNotesTx">
        <pc:chgData name="koyanagi kei" userId="4a995bc4-0b79-4bdc-a549-ea708d96a2fc" providerId="ADAL" clId="{BB367003-EFD8-C64A-A67C-CECD883A8B7B}" dt="2022-12-07T01:39:25.584" v="13154" actId="20577"/>
        <pc:sldMkLst>
          <pc:docMk/>
          <pc:sldMk cId="1186951152" sldId="298"/>
        </pc:sldMkLst>
      </pc:sldChg>
      <pc:sldChg chg="modNotesTx">
        <pc:chgData name="koyanagi kei" userId="4a995bc4-0b79-4bdc-a549-ea708d96a2fc" providerId="ADAL" clId="{BB367003-EFD8-C64A-A67C-CECD883A8B7B}" dt="2022-12-07T01:41:20.537" v="13520" actId="20577"/>
        <pc:sldMkLst>
          <pc:docMk/>
          <pc:sldMk cId="2571586533" sldId="299"/>
        </pc:sldMkLst>
      </pc:sldChg>
      <pc:sldChg chg="modSp mod modNotesTx">
        <pc:chgData name="koyanagi kei" userId="4a995bc4-0b79-4bdc-a549-ea708d96a2fc" providerId="ADAL" clId="{BB367003-EFD8-C64A-A67C-CECD883A8B7B}" dt="2022-12-07T01:47:13.008" v="14187" actId="20577"/>
        <pc:sldMkLst>
          <pc:docMk/>
          <pc:sldMk cId="193611139" sldId="300"/>
        </pc:sldMkLst>
        <pc:spChg chg="mod">
          <ac:chgData name="koyanagi kei" userId="4a995bc4-0b79-4bdc-a549-ea708d96a2fc" providerId="ADAL" clId="{BB367003-EFD8-C64A-A67C-CECD883A8B7B}" dt="2022-12-07T01:43:00.626" v="13640" actId="20577"/>
          <ac:spMkLst>
            <pc:docMk/>
            <pc:sldMk cId="193611139" sldId="300"/>
            <ac:spMk id="13" creationId="{C02EA26B-AA25-4675-EA5B-960C53F1B847}"/>
          </ac:spMkLst>
        </pc:spChg>
        <pc:spChg chg="mod">
          <ac:chgData name="koyanagi kei" userId="4a995bc4-0b79-4bdc-a549-ea708d96a2fc" providerId="ADAL" clId="{BB367003-EFD8-C64A-A67C-CECD883A8B7B}" dt="2022-12-07T01:43:06.814" v="13641" actId="20577"/>
          <ac:spMkLst>
            <pc:docMk/>
            <pc:sldMk cId="193611139" sldId="300"/>
            <ac:spMk id="14" creationId="{30BCD62C-482C-4976-9187-70FDD58CCA4A}"/>
          </ac:spMkLst>
        </pc:spChg>
      </pc:sldChg>
      <pc:sldChg chg="modSp mod modNotesTx">
        <pc:chgData name="koyanagi kei" userId="4a995bc4-0b79-4bdc-a549-ea708d96a2fc" providerId="ADAL" clId="{BB367003-EFD8-C64A-A67C-CECD883A8B7B}" dt="2022-12-07T01:53:11.527" v="14897" actId="20577"/>
        <pc:sldMkLst>
          <pc:docMk/>
          <pc:sldMk cId="2658999219" sldId="301"/>
        </pc:sldMkLst>
        <pc:spChg chg="mod">
          <ac:chgData name="koyanagi kei" userId="4a995bc4-0b79-4bdc-a549-ea708d96a2fc" providerId="ADAL" clId="{BB367003-EFD8-C64A-A67C-CECD883A8B7B}" dt="2022-12-07T01:48:40.225" v="14252" actId="20577"/>
          <ac:spMkLst>
            <pc:docMk/>
            <pc:sldMk cId="2658999219" sldId="301"/>
            <ac:spMk id="2" creationId="{EB55243B-5F2E-1DE5-449B-A29987EE4066}"/>
          </ac:spMkLst>
        </pc:spChg>
      </pc:sldChg>
      <pc:sldChg chg="modSp mod modNotesTx">
        <pc:chgData name="koyanagi kei" userId="4a995bc4-0b79-4bdc-a549-ea708d96a2fc" providerId="ADAL" clId="{BB367003-EFD8-C64A-A67C-CECD883A8B7B}" dt="2022-12-07T01:57:21.078" v="15359" actId="20577"/>
        <pc:sldMkLst>
          <pc:docMk/>
          <pc:sldMk cId="2585612167" sldId="302"/>
        </pc:sldMkLst>
        <pc:spChg chg="mod">
          <ac:chgData name="koyanagi kei" userId="4a995bc4-0b79-4bdc-a549-ea708d96a2fc" providerId="ADAL" clId="{BB367003-EFD8-C64A-A67C-CECD883A8B7B}" dt="2022-12-07T01:52:22.014" v="14784" actId="20577"/>
          <ac:spMkLst>
            <pc:docMk/>
            <pc:sldMk cId="2585612167" sldId="302"/>
            <ac:spMk id="2" creationId="{EB55243B-5F2E-1DE5-449B-A29987EE4066}"/>
          </ac:spMkLst>
        </pc:spChg>
        <pc:spChg chg="mod">
          <ac:chgData name="koyanagi kei" userId="4a995bc4-0b79-4bdc-a549-ea708d96a2fc" providerId="ADAL" clId="{BB367003-EFD8-C64A-A67C-CECD883A8B7B}" dt="2022-12-07T01:52:37.875" v="14804" actId="1036"/>
          <ac:spMkLst>
            <pc:docMk/>
            <pc:sldMk cId="2585612167" sldId="302"/>
            <ac:spMk id="10" creationId="{CDBC484A-8597-5281-3D75-ED1E0950BB2A}"/>
          </ac:spMkLst>
        </pc:spChg>
        <pc:spChg chg="mod">
          <ac:chgData name="koyanagi kei" userId="4a995bc4-0b79-4bdc-a549-ea708d96a2fc" providerId="ADAL" clId="{BB367003-EFD8-C64A-A67C-CECD883A8B7B}" dt="2022-12-07T01:52:34.942" v="14794" actId="1036"/>
          <ac:spMkLst>
            <pc:docMk/>
            <pc:sldMk cId="2585612167" sldId="302"/>
            <ac:spMk id="11" creationId="{8ACF696C-AB21-BEA9-497D-826E564B6CD6}"/>
          </ac:spMkLst>
        </pc:spChg>
        <pc:spChg chg="mod">
          <ac:chgData name="koyanagi kei" userId="4a995bc4-0b79-4bdc-a549-ea708d96a2fc" providerId="ADAL" clId="{BB367003-EFD8-C64A-A67C-CECD883A8B7B}" dt="2022-12-07T01:52:34.942" v="14794" actId="1036"/>
          <ac:spMkLst>
            <pc:docMk/>
            <pc:sldMk cId="2585612167" sldId="302"/>
            <ac:spMk id="12" creationId="{1BF9ECAF-9B7F-FB41-7228-A5216A9C5932}"/>
          </ac:spMkLst>
        </pc:spChg>
      </pc:sldChg>
      <pc:sldChg chg="modSp mod modNotesTx">
        <pc:chgData name="koyanagi kei" userId="4a995bc4-0b79-4bdc-a549-ea708d96a2fc" providerId="ADAL" clId="{BB367003-EFD8-C64A-A67C-CECD883A8B7B}" dt="2022-12-07T01:59:03.447" v="15673" actId="20577"/>
        <pc:sldMkLst>
          <pc:docMk/>
          <pc:sldMk cId="3196062283" sldId="303"/>
        </pc:sldMkLst>
        <pc:spChg chg="mod">
          <ac:chgData name="koyanagi kei" userId="4a995bc4-0b79-4bdc-a549-ea708d96a2fc" providerId="ADAL" clId="{BB367003-EFD8-C64A-A67C-CECD883A8B7B}" dt="2022-12-07T01:59:03.447" v="15673" actId="20577"/>
          <ac:spMkLst>
            <pc:docMk/>
            <pc:sldMk cId="3196062283" sldId="303"/>
            <ac:spMk id="2" creationId="{EB55243B-5F2E-1DE5-449B-A29987EE4066}"/>
          </ac:spMkLst>
        </pc:spChg>
      </pc:sldChg>
      <pc:sldChg chg="modNotesTx">
        <pc:chgData name="koyanagi kei" userId="4a995bc4-0b79-4bdc-a549-ea708d96a2fc" providerId="ADAL" clId="{BB367003-EFD8-C64A-A67C-CECD883A8B7B}" dt="2022-12-07T02:00:45.200" v="15911" actId="20577"/>
        <pc:sldMkLst>
          <pc:docMk/>
          <pc:sldMk cId="464775261" sldId="304"/>
        </pc:sldMkLst>
      </pc:sldChg>
      <pc:sldChg chg="modNotesTx">
        <pc:chgData name="koyanagi kei" userId="4a995bc4-0b79-4bdc-a549-ea708d96a2fc" providerId="ADAL" clId="{BB367003-EFD8-C64A-A67C-CECD883A8B7B}" dt="2022-12-07T02:01:46.667" v="15955" actId="20577"/>
        <pc:sldMkLst>
          <pc:docMk/>
          <pc:sldMk cId="3920182764" sldId="305"/>
        </pc:sldMkLst>
      </pc:sldChg>
    </pc:docChg>
  </pc:docChgLst>
  <pc:docChgLst>
    <pc:chgData name="koyanagi kei" userId="4a995bc4-0b79-4bdc-a549-ea708d96a2fc" providerId="ADAL" clId="{4F5D13B4-2B9A-5447-9C6D-E0D7BC4B6273}"/>
    <pc:docChg chg="undo redo custSel addSld delSld modSld sldOrd">
      <pc:chgData name="koyanagi kei" userId="4a995bc4-0b79-4bdc-a549-ea708d96a2fc" providerId="ADAL" clId="{4F5D13B4-2B9A-5447-9C6D-E0D7BC4B6273}" dt="2023-07-18T05:08:40.122" v="31900" actId="20577"/>
      <pc:docMkLst>
        <pc:docMk/>
      </pc:docMkLst>
      <pc:sldChg chg="modSp mod modNotesTx">
        <pc:chgData name="koyanagi kei" userId="4a995bc4-0b79-4bdc-a549-ea708d96a2fc" providerId="ADAL" clId="{4F5D13B4-2B9A-5447-9C6D-E0D7BC4B6273}" dt="2023-07-05T13:20:31.506" v="23762" actId="20577"/>
        <pc:sldMkLst>
          <pc:docMk/>
          <pc:sldMk cId="4209485161" sldId="256"/>
        </pc:sldMkLst>
        <pc:spChg chg="mod">
          <ac:chgData name="koyanagi kei" userId="4a995bc4-0b79-4bdc-a549-ea708d96a2fc" providerId="ADAL" clId="{4F5D13B4-2B9A-5447-9C6D-E0D7BC4B6273}" dt="2023-07-05T13:20:26.050" v="23754" actId="20577"/>
          <ac:spMkLst>
            <pc:docMk/>
            <pc:sldMk cId="4209485161" sldId="256"/>
            <ac:spMk id="2" creationId="{ADDD0908-CABE-527A-20B5-FB930A388870}"/>
          </ac:spMkLst>
        </pc:spChg>
        <pc:spChg chg="mod">
          <ac:chgData name="koyanagi kei" userId="4a995bc4-0b79-4bdc-a549-ea708d96a2fc" providerId="ADAL" clId="{4F5D13B4-2B9A-5447-9C6D-E0D7BC4B6273}" dt="2023-07-05T02:51:58.233" v="11503" actId="20577"/>
          <ac:spMkLst>
            <pc:docMk/>
            <pc:sldMk cId="4209485161" sldId="256"/>
            <ac:spMk id="3" creationId="{7B3BA09C-1FBF-31C9-BECB-6F943E64F330}"/>
          </ac:spMkLst>
        </pc:spChg>
      </pc:sldChg>
      <pc:sldChg chg="addSp delSp modSp add del mod modNotesTx">
        <pc:chgData name="koyanagi kei" userId="4a995bc4-0b79-4bdc-a549-ea708d96a2fc" providerId="ADAL" clId="{4F5D13B4-2B9A-5447-9C6D-E0D7BC4B6273}" dt="2023-07-07T05:40:13.801" v="30567" actId="20577"/>
        <pc:sldMkLst>
          <pc:docMk/>
          <pc:sldMk cId="752596611" sldId="257"/>
        </pc:sldMkLst>
        <pc:spChg chg="del mod">
          <ac:chgData name="koyanagi kei" userId="4a995bc4-0b79-4bdc-a549-ea708d96a2fc" providerId="ADAL" clId="{4F5D13B4-2B9A-5447-9C6D-E0D7BC4B6273}" dt="2023-06-13T06:10:19.531" v="134" actId="478"/>
          <ac:spMkLst>
            <pc:docMk/>
            <pc:sldMk cId="752596611" sldId="257"/>
            <ac:spMk id="2" creationId="{EB55243B-5F2E-1DE5-449B-A29987EE4066}"/>
          </ac:spMkLst>
        </pc:spChg>
        <pc:spChg chg="del">
          <ac:chgData name="koyanagi kei" userId="4a995bc4-0b79-4bdc-a549-ea708d96a2fc" providerId="ADAL" clId="{4F5D13B4-2B9A-5447-9C6D-E0D7BC4B6273}" dt="2023-06-13T06:11:20.025" v="184" actId="478"/>
          <ac:spMkLst>
            <pc:docMk/>
            <pc:sldMk cId="752596611" sldId="257"/>
            <ac:spMk id="4" creationId="{449693A5-6048-AE22-1755-FE42EF50EFCD}"/>
          </ac:spMkLst>
        </pc:spChg>
        <pc:spChg chg="del">
          <ac:chgData name="koyanagi kei" userId="4a995bc4-0b79-4bdc-a549-ea708d96a2fc" providerId="ADAL" clId="{4F5D13B4-2B9A-5447-9C6D-E0D7BC4B6273}" dt="2023-06-13T06:11:21.093" v="185" actId="478"/>
          <ac:spMkLst>
            <pc:docMk/>
            <pc:sldMk cId="752596611" sldId="257"/>
            <ac:spMk id="5" creationId="{C2A8EA0F-07BA-559A-6188-EF1D574AE765}"/>
          </ac:spMkLst>
        </pc:spChg>
        <pc:spChg chg="del">
          <ac:chgData name="koyanagi kei" userId="4a995bc4-0b79-4bdc-a549-ea708d96a2fc" providerId="ADAL" clId="{4F5D13B4-2B9A-5447-9C6D-E0D7BC4B6273}" dt="2023-06-13T06:11:22.401" v="186" actId="478"/>
          <ac:spMkLst>
            <pc:docMk/>
            <pc:sldMk cId="752596611" sldId="257"/>
            <ac:spMk id="6" creationId="{30BE551F-F7E1-646B-0747-2DED00C1672C}"/>
          </ac:spMkLst>
        </pc:spChg>
        <pc:spChg chg="add del mod">
          <ac:chgData name="koyanagi kei" userId="4a995bc4-0b79-4bdc-a549-ea708d96a2fc" providerId="ADAL" clId="{4F5D13B4-2B9A-5447-9C6D-E0D7BC4B6273}" dt="2023-06-13T06:10:22.905" v="135" actId="478"/>
          <ac:spMkLst>
            <pc:docMk/>
            <pc:sldMk cId="752596611" sldId="257"/>
            <ac:spMk id="8" creationId="{B0DC54E7-A904-4633-CC9E-C2D18CC17349}"/>
          </ac:spMkLst>
        </pc:spChg>
        <pc:spChg chg="add del mod">
          <ac:chgData name="koyanagi kei" userId="4a995bc4-0b79-4bdc-a549-ea708d96a2fc" providerId="ADAL" clId="{4F5D13B4-2B9A-5447-9C6D-E0D7BC4B6273}" dt="2023-06-13T06:10:45.351" v="137"/>
          <ac:spMkLst>
            <pc:docMk/>
            <pc:sldMk cId="752596611" sldId="257"/>
            <ac:spMk id="9" creationId="{0985DC8D-6ACF-45AD-B972-C3E2A55DAA5D}"/>
          </ac:spMkLst>
        </pc:spChg>
        <pc:spChg chg="add mod">
          <ac:chgData name="koyanagi kei" userId="4a995bc4-0b79-4bdc-a549-ea708d96a2fc" providerId="ADAL" clId="{4F5D13B4-2B9A-5447-9C6D-E0D7BC4B6273}" dt="2023-06-13T06:39:43.331" v="505" actId="1076"/>
          <ac:spMkLst>
            <pc:docMk/>
            <pc:sldMk cId="752596611" sldId="257"/>
            <ac:spMk id="10" creationId="{9F469234-CABB-261D-AE47-785F0C4527BA}"/>
          </ac:spMkLst>
        </pc:spChg>
        <pc:spChg chg="add mod">
          <ac:chgData name="koyanagi kei" userId="4a995bc4-0b79-4bdc-a549-ea708d96a2fc" providerId="ADAL" clId="{4F5D13B4-2B9A-5447-9C6D-E0D7BC4B6273}" dt="2023-06-13T06:43:15.487" v="681" actId="1038"/>
          <ac:spMkLst>
            <pc:docMk/>
            <pc:sldMk cId="752596611" sldId="257"/>
            <ac:spMk id="17" creationId="{FA8A2135-60ED-833F-68D6-60D9DF387C0D}"/>
          </ac:spMkLst>
        </pc:spChg>
        <pc:spChg chg="add del mod">
          <ac:chgData name="koyanagi kei" userId="4a995bc4-0b79-4bdc-a549-ea708d96a2fc" providerId="ADAL" clId="{4F5D13B4-2B9A-5447-9C6D-E0D7BC4B6273}" dt="2023-06-13T06:38:23.658" v="411" actId="478"/>
          <ac:spMkLst>
            <pc:docMk/>
            <pc:sldMk cId="752596611" sldId="257"/>
            <ac:spMk id="18" creationId="{5D5BA9F9-54A8-8A8D-AFD4-EAB3B4777A88}"/>
          </ac:spMkLst>
        </pc:spChg>
        <pc:spChg chg="add del mod">
          <ac:chgData name="koyanagi kei" userId="4a995bc4-0b79-4bdc-a549-ea708d96a2fc" providerId="ADAL" clId="{4F5D13B4-2B9A-5447-9C6D-E0D7BC4B6273}" dt="2023-06-13T06:38:53.941" v="461" actId="478"/>
          <ac:spMkLst>
            <pc:docMk/>
            <pc:sldMk cId="752596611" sldId="257"/>
            <ac:spMk id="19" creationId="{7ADFDAA5-960B-36A7-4F24-4BDEDEF710DE}"/>
          </ac:spMkLst>
        </pc:spChg>
        <pc:spChg chg="add del mod">
          <ac:chgData name="koyanagi kei" userId="4a995bc4-0b79-4bdc-a549-ea708d96a2fc" providerId="ADAL" clId="{4F5D13B4-2B9A-5447-9C6D-E0D7BC4B6273}" dt="2023-06-13T06:41:38.206" v="580" actId="478"/>
          <ac:spMkLst>
            <pc:docMk/>
            <pc:sldMk cId="752596611" sldId="257"/>
            <ac:spMk id="22" creationId="{7CBFD7C6-8171-9FEC-50B7-29D88B4ECC68}"/>
          </ac:spMkLst>
        </pc:spChg>
        <pc:spChg chg="add mod">
          <ac:chgData name="koyanagi kei" userId="4a995bc4-0b79-4bdc-a549-ea708d96a2fc" providerId="ADAL" clId="{4F5D13B4-2B9A-5447-9C6D-E0D7BC4B6273}" dt="2023-07-07T05:40:13.801" v="30567" actId="20577"/>
          <ac:spMkLst>
            <pc:docMk/>
            <pc:sldMk cId="752596611" sldId="257"/>
            <ac:spMk id="23" creationId="{1841E60A-0F62-98C3-D1A6-01D21512A731}"/>
          </ac:spMkLst>
        </pc:spChg>
        <pc:spChg chg="add del mod">
          <ac:chgData name="koyanagi kei" userId="4a995bc4-0b79-4bdc-a549-ea708d96a2fc" providerId="ADAL" clId="{4F5D13B4-2B9A-5447-9C6D-E0D7BC4B6273}" dt="2023-06-13T06:43:01.758" v="665" actId="478"/>
          <ac:spMkLst>
            <pc:docMk/>
            <pc:sldMk cId="752596611" sldId="257"/>
            <ac:spMk id="24" creationId="{0854564C-AC89-FEB2-114D-A4CA5E6A7E7C}"/>
          </ac:spMkLst>
        </pc:spChg>
        <pc:spChg chg="add del mod">
          <ac:chgData name="koyanagi kei" userId="4a995bc4-0b79-4bdc-a549-ea708d96a2fc" providerId="ADAL" clId="{4F5D13B4-2B9A-5447-9C6D-E0D7BC4B6273}" dt="2023-06-13T06:39:00.834" v="464" actId="478"/>
          <ac:spMkLst>
            <pc:docMk/>
            <pc:sldMk cId="752596611" sldId="257"/>
            <ac:spMk id="25" creationId="{5C941D49-83B8-2C3B-CF8B-B70A234DEA87}"/>
          </ac:spMkLst>
        </pc:spChg>
        <pc:spChg chg="add mod">
          <ac:chgData name="koyanagi kei" userId="4a995bc4-0b79-4bdc-a549-ea708d96a2fc" providerId="ADAL" clId="{4F5D13B4-2B9A-5447-9C6D-E0D7BC4B6273}" dt="2023-06-13T06:43:21.040" v="688" actId="1038"/>
          <ac:spMkLst>
            <pc:docMk/>
            <pc:sldMk cId="752596611" sldId="257"/>
            <ac:spMk id="26" creationId="{03503D83-EA0C-1AF3-670C-3781D39323D2}"/>
          </ac:spMkLst>
        </pc:spChg>
        <pc:spChg chg="add del mod">
          <ac:chgData name="koyanagi kei" userId="4a995bc4-0b79-4bdc-a549-ea708d96a2fc" providerId="ADAL" clId="{4F5D13B4-2B9A-5447-9C6D-E0D7BC4B6273}" dt="2023-06-13T06:43:03.935" v="666" actId="478"/>
          <ac:spMkLst>
            <pc:docMk/>
            <pc:sldMk cId="752596611" sldId="257"/>
            <ac:spMk id="27" creationId="{EA5EAE08-29D3-6D95-FDD4-0502FF788F5F}"/>
          </ac:spMkLst>
        </pc:spChg>
        <pc:picChg chg="add mod">
          <ac:chgData name="koyanagi kei" userId="4a995bc4-0b79-4bdc-a549-ea708d96a2fc" providerId="ADAL" clId="{4F5D13B4-2B9A-5447-9C6D-E0D7BC4B6273}" dt="2023-06-13T06:42:17.823" v="608" actId="1076"/>
          <ac:picMkLst>
            <pc:docMk/>
            <pc:sldMk cId="752596611" sldId="257"/>
            <ac:picMk id="12" creationId="{51D4A8D2-50A4-67C3-E964-3C37D8721131}"/>
          </ac:picMkLst>
        </pc:picChg>
        <pc:picChg chg="add del mod">
          <ac:chgData name="koyanagi kei" userId="4a995bc4-0b79-4bdc-a549-ea708d96a2fc" providerId="ADAL" clId="{4F5D13B4-2B9A-5447-9C6D-E0D7BC4B6273}" dt="2023-06-13T06:36:51.168" v="329" actId="478"/>
          <ac:picMkLst>
            <pc:docMk/>
            <pc:sldMk cId="752596611" sldId="257"/>
            <ac:picMk id="14" creationId="{00D19274-116A-3B26-368A-6588DA8B9EB8}"/>
          </ac:picMkLst>
        </pc:picChg>
        <pc:picChg chg="add mod">
          <ac:chgData name="koyanagi kei" userId="4a995bc4-0b79-4bdc-a549-ea708d96a2fc" providerId="ADAL" clId="{4F5D13B4-2B9A-5447-9C6D-E0D7BC4B6273}" dt="2023-06-13T07:37:20.591" v="909"/>
          <ac:picMkLst>
            <pc:docMk/>
            <pc:sldMk cId="752596611" sldId="257"/>
            <ac:picMk id="16" creationId="{BA2FCDB1-419F-0CCC-A32F-AFF11419C5B0}"/>
          </ac:picMkLst>
        </pc:picChg>
        <pc:picChg chg="add mod">
          <ac:chgData name="koyanagi kei" userId="4a995bc4-0b79-4bdc-a549-ea708d96a2fc" providerId="ADAL" clId="{4F5D13B4-2B9A-5447-9C6D-E0D7BC4B6273}" dt="2023-06-13T07:37:15.230" v="908"/>
          <ac:picMkLst>
            <pc:docMk/>
            <pc:sldMk cId="752596611" sldId="257"/>
            <ac:picMk id="21" creationId="{EB3ADBC2-55F7-F4D0-5D49-FA9655DD4484}"/>
          </ac:picMkLst>
        </pc:picChg>
      </pc:sldChg>
      <pc:sldChg chg="add del">
        <pc:chgData name="koyanagi kei" userId="4a995bc4-0b79-4bdc-a549-ea708d96a2fc" providerId="ADAL" clId="{4F5D13B4-2B9A-5447-9C6D-E0D7BC4B6273}" dt="2023-06-13T08:25:32.539" v="1263" actId="2696"/>
        <pc:sldMkLst>
          <pc:docMk/>
          <pc:sldMk cId="3311387016" sldId="258"/>
        </pc:sldMkLst>
      </pc:sldChg>
      <pc:sldChg chg="addSp delSp modSp add mod modNotesTx">
        <pc:chgData name="koyanagi kei" userId="4a995bc4-0b79-4bdc-a549-ea708d96a2fc" providerId="ADAL" clId="{4F5D13B4-2B9A-5447-9C6D-E0D7BC4B6273}" dt="2023-07-05T07:22:39.378" v="12908"/>
        <pc:sldMkLst>
          <pc:docMk/>
          <pc:sldMk cId="1627198760" sldId="259"/>
        </pc:sldMkLst>
        <pc:spChg chg="add del mod">
          <ac:chgData name="koyanagi kei" userId="4a995bc4-0b79-4bdc-a549-ea708d96a2fc" providerId="ADAL" clId="{4F5D13B4-2B9A-5447-9C6D-E0D7BC4B6273}" dt="2023-06-13T08:04:55.477" v="991" actId="478"/>
          <ac:spMkLst>
            <pc:docMk/>
            <pc:sldMk cId="1627198760" sldId="259"/>
            <ac:spMk id="4" creationId="{87BFD361-6ED7-C730-778E-F03B0653705D}"/>
          </ac:spMkLst>
        </pc:spChg>
        <pc:spChg chg="add del mod">
          <ac:chgData name="koyanagi kei" userId="4a995bc4-0b79-4bdc-a549-ea708d96a2fc" providerId="ADAL" clId="{4F5D13B4-2B9A-5447-9C6D-E0D7BC4B6273}" dt="2023-06-13T08:25:04.186" v="1262" actId="478"/>
          <ac:spMkLst>
            <pc:docMk/>
            <pc:sldMk cId="1627198760" sldId="259"/>
            <ac:spMk id="6" creationId="{DA9845E1-1232-78DD-A16A-DAD9E64BCE67}"/>
          </ac:spMkLst>
        </pc:spChg>
        <pc:spChg chg="add del mod">
          <ac:chgData name="koyanagi kei" userId="4a995bc4-0b79-4bdc-a549-ea708d96a2fc" providerId="ADAL" clId="{4F5D13B4-2B9A-5447-9C6D-E0D7BC4B6273}" dt="2023-06-13T08:25:04.186" v="1262" actId="478"/>
          <ac:spMkLst>
            <pc:docMk/>
            <pc:sldMk cId="1627198760" sldId="259"/>
            <ac:spMk id="8" creationId="{806E833E-8CA7-AC24-2D82-DC680F509CCE}"/>
          </ac:spMkLst>
        </pc:spChg>
        <pc:spChg chg="add del mod">
          <ac:chgData name="koyanagi kei" userId="4a995bc4-0b79-4bdc-a549-ea708d96a2fc" providerId="ADAL" clId="{4F5D13B4-2B9A-5447-9C6D-E0D7BC4B6273}" dt="2023-06-13T08:25:04.186" v="1262" actId="478"/>
          <ac:spMkLst>
            <pc:docMk/>
            <pc:sldMk cId="1627198760" sldId="259"/>
            <ac:spMk id="9" creationId="{BFA9786C-EC17-C43D-8EE8-243F14BFCB65}"/>
          </ac:spMkLst>
        </pc:spChg>
        <pc:spChg chg="add del mod">
          <ac:chgData name="koyanagi kei" userId="4a995bc4-0b79-4bdc-a549-ea708d96a2fc" providerId="ADAL" clId="{4F5D13B4-2B9A-5447-9C6D-E0D7BC4B6273}" dt="2023-06-13T08:25:04.186" v="1262" actId="478"/>
          <ac:spMkLst>
            <pc:docMk/>
            <pc:sldMk cId="1627198760" sldId="259"/>
            <ac:spMk id="11" creationId="{AE480DA7-EA84-A850-1F54-76BA108780C6}"/>
          </ac:spMkLst>
        </pc:spChg>
        <pc:spChg chg="del">
          <ac:chgData name="koyanagi kei" userId="4a995bc4-0b79-4bdc-a549-ea708d96a2fc" providerId="ADAL" clId="{4F5D13B4-2B9A-5447-9C6D-E0D7BC4B6273}" dt="2023-06-13T07:22:31.190" v="689" actId="478"/>
          <ac:spMkLst>
            <pc:docMk/>
            <pc:sldMk cId="1627198760" sldId="259"/>
            <ac:spMk id="17" creationId="{FA8A2135-60ED-833F-68D6-60D9DF387C0D}"/>
          </ac:spMkLst>
        </pc:spChg>
        <pc:spChg chg="del">
          <ac:chgData name="koyanagi kei" userId="4a995bc4-0b79-4bdc-a549-ea708d96a2fc" providerId="ADAL" clId="{4F5D13B4-2B9A-5447-9C6D-E0D7BC4B6273}" dt="2023-06-13T07:22:31.190" v="689" actId="478"/>
          <ac:spMkLst>
            <pc:docMk/>
            <pc:sldMk cId="1627198760" sldId="259"/>
            <ac:spMk id="18" creationId="{5D5BA9F9-54A8-8A8D-AFD4-EAB3B4777A88}"/>
          </ac:spMkLst>
        </pc:spChg>
        <pc:spChg chg="mod">
          <ac:chgData name="koyanagi kei" userId="4a995bc4-0b79-4bdc-a549-ea708d96a2fc" providerId="ADAL" clId="{4F5D13B4-2B9A-5447-9C6D-E0D7BC4B6273}" dt="2023-06-13T08:24:52.610" v="1260" actId="1035"/>
          <ac:spMkLst>
            <pc:docMk/>
            <pc:sldMk cId="1627198760" sldId="259"/>
            <ac:spMk id="19" creationId="{7ADFDAA5-960B-36A7-4F24-4BDEDEF710DE}"/>
          </ac:spMkLst>
        </pc:spChg>
        <pc:picChg chg="add del mod">
          <ac:chgData name="koyanagi kei" userId="4a995bc4-0b79-4bdc-a549-ea708d96a2fc" providerId="ADAL" clId="{4F5D13B4-2B9A-5447-9C6D-E0D7BC4B6273}" dt="2023-06-13T07:38:53.451" v="917" actId="478"/>
          <ac:picMkLst>
            <pc:docMk/>
            <pc:sldMk cId="1627198760" sldId="259"/>
            <ac:picMk id="3" creationId="{02D03E32-3138-ED1A-0010-EE738354CC1E}"/>
          </ac:picMkLst>
        </pc:picChg>
        <pc:picChg chg="add del mod">
          <ac:chgData name="koyanagi kei" userId="4a995bc4-0b79-4bdc-a549-ea708d96a2fc" providerId="ADAL" clId="{4F5D13B4-2B9A-5447-9C6D-E0D7BC4B6273}" dt="2023-06-13T08:25:04.186" v="1262" actId="478"/>
          <ac:picMkLst>
            <pc:docMk/>
            <pc:sldMk cId="1627198760" sldId="259"/>
            <ac:picMk id="5" creationId="{732BCDC5-A8BB-3D05-B8F9-6B636F2F8487}"/>
          </ac:picMkLst>
        </pc:picChg>
        <pc:picChg chg="del">
          <ac:chgData name="koyanagi kei" userId="4a995bc4-0b79-4bdc-a549-ea708d96a2fc" providerId="ADAL" clId="{4F5D13B4-2B9A-5447-9C6D-E0D7BC4B6273}" dt="2023-06-13T07:22:31.190" v="689" actId="478"/>
          <ac:picMkLst>
            <pc:docMk/>
            <pc:sldMk cId="1627198760" sldId="259"/>
            <ac:picMk id="12" creationId="{51D4A8D2-50A4-67C3-E964-3C37D8721131}"/>
          </ac:picMkLst>
        </pc:picChg>
        <pc:picChg chg="mod">
          <ac:chgData name="koyanagi kei" userId="4a995bc4-0b79-4bdc-a549-ea708d96a2fc" providerId="ADAL" clId="{4F5D13B4-2B9A-5447-9C6D-E0D7BC4B6273}" dt="2023-06-16T07:27:39.386" v="3540"/>
          <ac:picMkLst>
            <pc:docMk/>
            <pc:sldMk cId="1627198760" sldId="259"/>
            <ac:picMk id="14" creationId="{00D19274-116A-3B26-368A-6588DA8B9EB8}"/>
          </ac:picMkLst>
        </pc:picChg>
        <pc:picChg chg="del">
          <ac:chgData name="koyanagi kei" userId="4a995bc4-0b79-4bdc-a549-ea708d96a2fc" providerId="ADAL" clId="{4F5D13B4-2B9A-5447-9C6D-E0D7BC4B6273}" dt="2023-06-13T07:22:31.190" v="689" actId="478"/>
          <ac:picMkLst>
            <pc:docMk/>
            <pc:sldMk cId="1627198760" sldId="259"/>
            <ac:picMk id="16" creationId="{BA2FCDB1-419F-0CCC-A32F-AFF11419C5B0}"/>
          </ac:picMkLst>
        </pc:picChg>
      </pc:sldChg>
      <pc:sldChg chg="add del">
        <pc:chgData name="koyanagi kei" userId="4a995bc4-0b79-4bdc-a549-ea708d96a2fc" providerId="ADAL" clId="{4F5D13B4-2B9A-5447-9C6D-E0D7BC4B6273}" dt="2023-06-08T03:19:54.578" v="90" actId="2696"/>
        <pc:sldMkLst>
          <pc:docMk/>
          <pc:sldMk cId="3217489981" sldId="259"/>
        </pc:sldMkLst>
      </pc:sldChg>
      <pc:sldChg chg="add del">
        <pc:chgData name="koyanagi kei" userId="4a995bc4-0b79-4bdc-a549-ea708d96a2fc" providerId="ADAL" clId="{4F5D13B4-2B9A-5447-9C6D-E0D7BC4B6273}" dt="2023-06-08T03:19:54.591" v="91" actId="2696"/>
        <pc:sldMkLst>
          <pc:docMk/>
          <pc:sldMk cId="2904548114" sldId="260"/>
        </pc:sldMkLst>
      </pc:sldChg>
      <pc:sldChg chg="add modNotesTx">
        <pc:chgData name="koyanagi kei" userId="4a995bc4-0b79-4bdc-a549-ea708d96a2fc" providerId="ADAL" clId="{4F5D13B4-2B9A-5447-9C6D-E0D7BC4B6273}" dt="2023-07-05T07:22:24.798" v="12906" actId="20577"/>
        <pc:sldMkLst>
          <pc:docMk/>
          <pc:sldMk cId="4183336897" sldId="260"/>
        </pc:sldMkLst>
      </pc:sldChg>
      <pc:sldChg chg="addSp delSp modSp add mod modNotesTx">
        <pc:chgData name="koyanagi kei" userId="4a995bc4-0b79-4bdc-a549-ea708d96a2fc" providerId="ADAL" clId="{4F5D13B4-2B9A-5447-9C6D-E0D7BC4B6273}" dt="2023-07-06T04:01:19.499" v="27014"/>
        <pc:sldMkLst>
          <pc:docMk/>
          <pc:sldMk cId="270250614" sldId="261"/>
        </pc:sldMkLst>
        <pc:spChg chg="add mod">
          <ac:chgData name="koyanagi kei" userId="4a995bc4-0b79-4bdc-a549-ea708d96a2fc" providerId="ADAL" clId="{4F5D13B4-2B9A-5447-9C6D-E0D7BC4B6273}" dt="2023-06-13T08:56:55.426" v="1546" actId="1036"/>
          <ac:spMkLst>
            <pc:docMk/>
            <pc:sldMk cId="270250614" sldId="261"/>
            <ac:spMk id="2" creationId="{7EEF4FA7-3F5A-BDEB-2181-90CF8BDB532D}"/>
          </ac:spMkLst>
        </pc:spChg>
        <pc:spChg chg="del">
          <ac:chgData name="koyanagi kei" userId="4a995bc4-0b79-4bdc-a549-ea708d96a2fc" providerId="ADAL" clId="{4F5D13B4-2B9A-5447-9C6D-E0D7BC4B6273}" dt="2023-06-13T08:46:27.833" v="1286" actId="478"/>
          <ac:spMkLst>
            <pc:docMk/>
            <pc:sldMk cId="270250614" sldId="261"/>
            <ac:spMk id="6" creationId="{DA9845E1-1232-78DD-A16A-DAD9E64BCE67}"/>
          </ac:spMkLst>
        </pc:spChg>
        <pc:spChg chg="del">
          <ac:chgData name="koyanagi kei" userId="4a995bc4-0b79-4bdc-a549-ea708d96a2fc" providerId="ADAL" clId="{4F5D13B4-2B9A-5447-9C6D-E0D7BC4B6273}" dt="2023-06-13T08:46:27.833" v="1286" actId="478"/>
          <ac:spMkLst>
            <pc:docMk/>
            <pc:sldMk cId="270250614" sldId="261"/>
            <ac:spMk id="8" creationId="{806E833E-8CA7-AC24-2D82-DC680F509CCE}"/>
          </ac:spMkLst>
        </pc:spChg>
        <pc:spChg chg="del">
          <ac:chgData name="koyanagi kei" userId="4a995bc4-0b79-4bdc-a549-ea708d96a2fc" providerId="ADAL" clId="{4F5D13B4-2B9A-5447-9C6D-E0D7BC4B6273}" dt="2023-06-13T08:46:27.833" v="1286" actId="478"/>
          <ac:spMkLst>
            <pc:docMk/>
            <pc:sldMk cId="270250614" sldId="261"/>
            <ac:spMk id="9" creationId="{BFA9786C-EC17-C43D-8EE8-243F14BFCB65}"/>
          </ac:spMkLst>
        </pc:spChg>
        <pc:spChg chg="mod">
          <ac:chgData name="koyanagi kei" userId="4a995bc4-0b79-4bdc-a549-ea708d96a2fc" providerId="ADAL" clId="{4F5D13B4-2B9A-5447-9C6D-E0D7BC4B6273}" dt="2023-06-13T08:55:53.607" v="1349" actId="20577"/>
          <ac:spMkLst>
            <pc:docMk/>
            <pc:sldMk cId="270250614" sldId="261"/>
            <ac:spMk id="10" creationId="{9F469234-CABB-261D-AE47-785F0C4527BA}"/>
          </ac:spMkLst>
        </pc:spChg>
        <pc:spChg chg="del">
          <ac:chgData name="koyanagi kei" userId="4a995bc4-0b79-4bdc-a549-ea708d96a2fc" providerId="ADAL" clId="{4F5D13B4-2B9A-5447-9C6D-E0D7BC4B6273}" dt="2023-06-13T08:46:27.833" v="1286" actId="478"/>
          <ac:spMkLst>
            <pc:docMk/>
            <pc:sldMk cId="270250614" sldId="261"/>
            <ac:spMk id="11" creationId="{AE480DA7-EA84-A850-1F54-76BA108780C6}"/>
          </ac:spMkLst>
        </pc:spChg>
        <pc:spChg chg="mod">
          <ac:chgData name="koyanagi kei" userId="4a995bc4-0b79-4bdc-a549-ea708d96a2fc" providerId="ADAL" clId="{4F5D13B4-2B9A-5447-9C6D-E0D7BC4B6273}" dt="2023-06-13T08:56:51.531" v="1538"/>
          <ac:spMkLst>
            <pc:docMk/>
            <pc:sldMk cId="270250614" sldId="261"/>
            <ac:spMk id="12" creationId="{1A0F54B5-1CD4-EBF2-F68E-436E4829E35A}"/>
          </ac:spMkLst>
        </pc:spChg>
        <pc:spChg chg="mod">
          <ac:chgData name="koyanagi kei" userId="4a995bc4-0b79-4bdc-a549-ea708d96a2fc" providerId="ADAL" clId="{4F5D13B4-2B9A-5447-9C6D-E0D7BC4B6273}" dt="2023-06-13T08:56:51.531" v="1538"/>
          <ac:spMkLst>
            <pc:docMk/>
            <pc:sldMk cId="270250614" sldId="261"/>
            <ac:spMk id="16" creationId="{B35FEDD0-3853-DE94-4B8B-301D262F0E2D}"/>
          </ac:spMkLst>
        </pc:spChg>
        <pc:spChg chg="del">
          <ac:chgData name="koyanagi kei" userId="4a995bc4-0b79-4bdc-a549-ea708d96a2fc" providerId="ADAL" clId="{4F5D13B4-2B9A-5447-9C6D-E0D7BC4B6273}" dt="2023-06-13T08:56:57.907" v="1547" actId="478"/>
          <ac:spMkLst>
            <pc:docMk/>
            <pc:sldMk cId="270250614" sldId="261"/>
            <ac:spMk id="19" creationId="{7ADFDAA5-960B-36A7-4F24-4BDEDEF710DE}"/>
          </ac:spMkLst>
        </pc:spChg>
        <pc:spChg chg="mod">
          <ac:chgData name="koyanagi kei" userId="4a995bc4-0b79-4bdc-a549-ea708d96a2fc" providerId="ADAL" clId="{4F5D13B4-2B9A-5447-9C6D-E0D7BC4B6273}" dt="2023-06-13T08:56:51.531" v="1538"/>
          <ac:spMkLst>
            <pc:docMk/>
            <pc:sldMk cId="270250614" sldId="261"/>
            <ac:spMk id="20" creationId="{043C265F-81E4-669E-EDC7-B5B1E0C4384B}"/>
          </ac:spMkLst>
        </pc:spChg>
        <pc:spChg chg="add mod">
          <ac:chgData name="koyanagi kei" userId="4a995bc4-0b79-4bdc-a549-ea708d96a2fc" providerId="ADAL" clId="{4F5D13B4-2B9A-5447-9C6D-E0D7BC4B6273}" dt="2023-06-13T08:56:55.426" v="1546" actId="1036"/>
          <ac:spMkLst>
            <pc:docMk/>
            <pc:sldMk cId="270250614" sldId="261"/>
            <ac:spMk id="24" creationId="{3E1353A8-CE3C-F237-BF39-79214C0FE3DC}"/>
          </ac:spMkLst>
        </pc:spChg>
        <pc:spChg chg="add mod">
          <ac:chgData name="koyanagi kei" userId="4a995bc4-0b79-4bdc-a549-ea708d96a2fc" providerId="ADAL" clId="{4F5D13B4-2B9A-5447-9C6D-E0D7BC4B6273}" dt="2023-06-13T08:56:55.426" v="1546" actId="1036"/>
          <ac:spMkLst>
            <pc:docMk/>
            <pc:sldMk cId="270250614" sldId="261"/>
            <ac:spMk id="25" creationId="{7B497C27-F0D2-0BE8-DCE8-D117E84AF0DF}"/>
          </ac:spMkLst>
        </pc:spChg>
        <pc:spChg chg="mod">
          <ac:chgData name="koyanagi kei" userId="4a995bc4-0b79-4bdc-a549-ea708d96a2fc" providerId="ADAL" clId="{4F5D13B4-2B9A-5447-9C6D-E0D7BC4B6273}" dt="2023-06-13T08:56:51.531" v="1538"/>
          <ac:spMkLst>
            <pc:docMk/>
            <pc:sldMk cId="270250614" sldId="261"/>
            <ac:spMk id="28" creationId="{671CC2D3-B631-17DA-B04F-C029C7467233}"/>
          </ac:spMkLst>
        </pc:spChg>
        <pc:spChg chg="mod">
          <ac:chgData name="koyanagi kei" userId="4a995bc4-0b79-4bdc-a549-ea708d96a2fc" providerId="ADAL" clId="{4F5D13B4-2B9A-5447-9C6D-E0D7BC4B6273}" dt="2023-06-13T08:56:51.531" v="1538"/>
          <ac:spMkLst>
            <pc:docMk/>
            <pc:sldMk cId="270250614" sldId="261"/>
            <ac:spMk id="31" creationId="{911FACDF-7F2A-C101-8831-F063416D6237}"/>
          </ac:spMkLst>
        </pc:spChg>
        <pc:spChg chg="mod">
          <ac:chgData name="koyanagi kei" userId="4a995bc4-0b79-4bdc-a549-ea708d96a2fc" providerId="ADAL" clId="{4F5D13B4-2B9A-5447-9C6D-E0D7BC4B6273}" dt="2023-06-13T08:56:51.531" v="1538"/>
          <ac:spMkLst>
            <pc:docMk/>
            <pc:sldMk cId="270250614" sldId="261"/>
            <ac:spMk id="34" creationId="{12174C02-19CC-490B-F1A2-FDAD7298BE73}"/>
          </ac:spMkLst>
        </pc:spChg>
        <pc:spChg chg="add mod">
          <ac:chgData name="koyanagi kei" userId="4a995bc4-0b79-4bdc-a549-ea708d96a2fc" providerId="ADAL" clId="{4F5D13B4-2B9A-5447-9C6D-E0D7BC4B6273}" dt="2023-06-13T08:56:55.426" v="1546" actId="1036"/>
          <ac:spMkLst>
            <pc:docMk/>
            <pc:sldMk cId="270250614" sldId="261"/>
            <ac:spMk id="38" creationId="{FA5D7B2C-844A-CD26-3C74-A3D7485EA15F}"/>
          </ac:spMkLst>
        </pc:spChg>
        <pc:spChg chg="add mod">
          <ac:chgData name="koyanagi kei" userId="4a995bc4-0b79-4bdc-a549-ea708d96a2fc" providerId="ADAL" clId="{4F5D13B4-2B9A-5447-9C6D-E0D7BC4B6273}" dt="2023-06-13T08:56:55.426" v="1546" actId="1036"/>
          <ac:spMkLst>
            <pc:docMk/>
            <pc:sldMk cId="270250614" sldId="261"/>
            <ac:spMk id="39" creationId="{94EE1890-888B-F33C-40A5-8E03A63B55EE}"/>
          </ac:spMkLst>
        </pc:spChg>
        <pc:spChg chg="add mod">
          <ac:chgData name="koyanagi kei" userId="4a995bc4-0b79-4bdc-a549-ea708d96a2fc" providerId="ADAL" clId="{4F5D13B4-2B9A-5447-9C6D-E0D7BC4B6273}" dt="2023-06-13T08:56:55.426" v="1546" actId="1036"/>
          <ac:spMkLst>
            <pc:docMk/>
            <pc:sldMk cId="270250614" sldId="261"/>
            <ac:spMk id="40" creationId="{4978DDA9-4CAC-D53C-FF4D-99DC835C2FF4}"/>
          </ac:spMkLst>
        </pc:spChg>
        <pc:spChg chg="add mod">
          <ac:chgData name="koyanagi kei" userId="4a995bc4-0b79-4bdc-a549-ea708d96a2fc" providerId="ADAL" clId="{4F5D13B4-2B9A-5447-9C6D-E0D7BC4B6273}" dt="2023-06-13T08:56:55.426" v="1546" actId="1036"/>
          <ac:spMkLst>
            <pc:docMk/>
            <pc:sldMk cId="270250614" sldId="261"/>
            <ac:spMk id="41" creationId="{4D46FE9F-A604-1423-507A-7872F6D71C02}"/>
          </ac:spMkLst>
        </pc:spChg>
        <pc:spChg chg="add del mod">
          <ac:chgData name="koyanagi kei" userId="4a995bc4-0b79-4bdc-a549-ea708d96a2fc" providerId="ADAL" clId="{4F5D13B4-2B9A-5447-9C6D-E0D7BC4B6273}" dt="2023-06-13T09:01:35.151" v="1744" actId="478"/>
          <ac:spMkLst>
            <pc:docMk/>
            <pc:sldMk cId="270250614" sldId="261"/>
            <ac:spMk id="42" creationId="{04BBE9AD-08F3-E209-367A-8570CBCEE5FB}"/>
          </ac:spMkLst>
        </pc:spChg>
        <pc:grpChg chg="add mod">
          <ac:chgData name="koyanagi kei" userId="4a995bc4-0b79-4bdc-a549-ea708d96a2fc" providerId="ADAL" clId="{4F5D13B4-2B9A-5447-9C6D-E0D7BC4B6273}" dt="2023-06-13T08:56:55.426" v="1546" actId="1036"/>
          <ac:grpSpMkLst>
            <pc:docMk/>
            <pc:sldMk cId="270250614" sldId="261"/>
            <ac:grpSpMk id="3" creationId="{EC8AD1ED-C2A7-017B-7E55-5C39CE253142}"/>
          </ac:grpSpMkLst>
        </pc:grpChg>
        <pc:grpChg chg="add mod">
          <ac:chgData name="koyanagi kei" userId="4a995bc4-0b79-4bdc-a549-ea708d96a2fc" providerId="ADAL" clId="{4F5D13B4-2B9A-5447-9C6D-E0D7BC4B6273}" dt="2023-06-13T08:56:55.426" v="1546" actId="1036"/>
          <ac:grpSpMkLst>
            <pc:docMk/>
            <pc:sldMk cId="270250614" sldId="261"/>
            <ac:grpSpMk id="13" creationId="{605336E4-7D05-B217-FEC9-1870DF0D1BD1}"/>
          </ac:grpSpMkLst>
        </pc:grpChg>
        <pc:grpChg chg="add mod">
          <ac:chgData name="koyanagi kei" userId="4a995bc4-0b79-4bdc-a549-ea708d96a2fc" providerId="ADAL" clId="{4F5D13B4-2B9A-5447-9C6D-E0D7BC4B6273}" dt="2023-06-13T08:56:55.426" v="1546" actId="1036"/>
          <ac:grpSpMkLst>
            <pc:docMk/>
            <pc:sldMk cId="270250614" sldId="261"/>
            <ac:grpSpMk id="17" creationId="{A427605F-AD95-931C-3F44-4E03CB5ED9D8}"/>
          </ac:grpSpMkLst>
        </pc:grpChg>
        <pc:grpChg chg="add mod">
          <ac:chgData name="koyanagi kei" userId="4a995bc4-0b79-4bdc-a549-ea708d96a2fc" providerId="ADAL" clId="{4F5D13B4-2B9A-5447-9C6D-E0D7BC4B6273}" dt="2023-06-13T08:56:55.426" v="1546" actId="1036"/>
          <ac:grpSpMkLst>
            <pc:docMk/>
            <pc:sldMk cId="270250614" sldId="261"/>
            <ac:grpSpMk id="26" creationId="{29D0BCFA-4937-B4F2-2E9F-8418B508FED5}"/>
          </ac:grpSpMkLst>
        </pc:grpChg>
        <pc:grpChg chg="add mod">
          <ac:chgData name="koyanagi kei" userId="4a995bc4-0b79-4bdc-a549-ea708d96a2fc" providerId="ADAL" clId="{4F5D13B4-2B9A-5447-9C6D-E0D7BC4B6273}" dt="2023-06-13T08:56:55.426" v="1546" actId="1036"/>
          <ac:grpSpMkLst>
            <pc:docMk/>
            <pc:sldMk cId="270250614" sldId="261"/>
            <ac:grpSpMk id="29" creationId="{EC70870A-F212-C049-4718-2D3D3B6D136B}"/>
          </ac:grpSpMkLst>
        </pc:grpChg>
        <pc:grpChg chg="add mod">
          <ac:chgData name="koyanagi kei" userId="4a995bc4-0b79-4bdc-a549-ea708d96a2fc" providerId="ADAL" clId="{4F5D13B4-2B9A-5447-9C6D-E0D7BC4B6273}" dt="2023-06-13T08:56:55.426" v="1546" actId="1036"/>
          <ac:grpSpMkLst>
            <pc:docMk/>
            <pc:sldMk cId="270250614" sldId="261"/>
            <ac:grpSpMk id="32" creationId="{E6E3CC27-DFF6-6071-91CA-E1AEACC34DAA}"/>
          </ac:grpSpMkLst>
        </pc:grpChg>
        <pc:picChg chg="mod">
          <ac:chgData name="koyanagi kei" userId="4a995bc4-0b79-4bdc-a549-ea708d96a2fc" providerId="ADAL" clId="{4F5D13B4-2B9A-5447-9C6D-E0D7BC4B6273}" dt="2023-06-13T08:56:51.531" v="1538"/>
          <ac:picMkLst>
            <pc:docMk/>
            <pc:sldMk cId="270250614" sldId="261"/>
            <ac:picMk id="4" creationId="{15298869-7A26-CF56-2E98-0C3BA4BB7C07}"/>
          </ac:picMkLst>
        </pc:picChg>
        <pc:picChg chg="del">
          <ac:chgData name="koyanagi kei" userId="4a995bc4-0b79-4bdc-a549-ea708d96a2fc" providerId="ADAL" clId="{4F5D13B4-2B9A-5447-9C6D-E0D7BC4B6273}" dt="2023-06-13T08:46:27.833" v="1286" actId="478"/>
          <ac:picMkLst>
            <pc:docMk/>
            <pc:sldMk cId="270250614" sldId="261"/>
            <ac:picMk id="5" creationId="{732BCDC5-A8BB-3D05-B8F9-6B636F2F8487}"/>
          </ac:picMkLst>
        </pc:picChg>
        <pc:picChg chg="del">
          <ac:chgData name="koyanagi kei" userId="4a995bc4-0b79-4bdc-a549-ea708d96a2fc" providerId="ADAL" clId="{4F5D13B4-2B9A-5447-9C6D-E0D7BC4B6273}" dt="2023-06-13T08:56:59.820" v="1548" actId="478"/>
          <ac:picMkLst>
            <pc:docMk/>
            <pc:sldMk cId="270250614" sldId="261"/>
            <ac:picMk id="14" creationId="{00D19274-116A-3B26-368A-6588DA8B9EB8}"/>
          </ac:picMkLst>
        </pc:picChg>
        <pc:picChg chg="mod">
          <ac:chgData name="koyanagi kei" userId="4a995bc4-0b79-4bdc-a549-ea708d96a2fc" providerId="ADAL" clId="{4F5D13B4-2B9A-5447-9C6D-E0D7BC4B6273}" dt="2023-06-13T08:56:51.531" v="1538"/>
          <ac:picMkLst>
            <pc:docMk/>
            <pc:sldMk cId="270250614" sldId="261"/>
            <ac:picMk id="15" creationId="{AC410409-ED38-EE04-9482-9012737BDE32}"/>
          </ac:picMkLst>
        </pc:picChg>
        <pc:picChg chg="mod">
          <ac:chgData name="koyanagi kei" userId="4a995bc4-0b79-4bdc-a549-ea708d96a2fc" providerId="ADAL" clId="{4F5D13B4-2B9A-5447-9C6D-E0D7BC4B6273}" dt="2023-06-13T08:56:51.531" v="1538"/>
          <ac:picMkLst>
            <pc:docMk/>
            <pc:sldMk cId="270250614" sldId="261"/>
            <ac:picMk id="18" creationId="{FF810154-49AD-92B7-B044-F06560EA3895}"/>
          </ac:picMkLst>
        </pc:picChg>
        <pc:picChg chg="add mod">
          <ac:chgData name="koyanagi kei" userId="4a995bc4-0b79-4bdc-a549-ea708d96a2fc" providerId="ADAL" clId="{4F5D13B4-2B9A-5447-9C6D-E0D7BC4B6273}" dt="2023-06-13T08:56:55.426" v="1546" actId="1036"/>
          <ac:picMkLst>
            <pc:docMk/>
            <pc:sldMk cId="270250614" sldId="261"/>
            <ac:picMk id="21" creationId="{BFCC9330-75A7-394F-5361-01E1DD4EF7BC}"/>
          </ac:picMkLst>
        </pc:picChg>
        <pc:picChg chg="mod">
          <ac:chgData name="koyanagi kei" userId="4a995bc4-0b79-4bdc-a549-ea708d96a2fc" providerId="ADAL" clId="{4F5D13B4-2B9A-5447-9C6D-E0D7BC4B6273}" dt="2023-06-13T08:56:51.531" v="1538"/>
          <ac:picMkLst>
            <pc:docMk/>
            <pc:sldMk cId="270250614" sldId="261"/>
            <ac:picMk id="27" creationId="{8FA691AD-E8D3-2D3A-E121-FA0D2C281C76}"/>
          </ac:picMkLst>
        </pc:picChg>
        <pc:picChg chg="mod">
          <ac:chgData name="koyanagi kei" userId="4a995bc4-0b79-4bdc-a549-ea708d96a2fc" providerId="ADAL" clId="{4F5D13B4-2B9A-5447-9C6D-E0D7BC4B6273}" dt="2023-06-13T08:56:51.531" v="1538"/>
          <ac:picMkLst>
            <pc:docMk/>
            <pc:sldMk cId="270250614" sldId="261"/>
            <ac:picMk id="30" creationId="{394DA1AC-7D0B-FAF6-B3B0-EF0AE4751C11}"/>
          </ac:picMkLst>
        </pc:picChg>
        <pc:picChg chg="mod">
          <ac:chgData name="koyanagi kei" userId="4a995bc4-0b79-4bdc-a549-ea708d96a2fc" providerId="ADAL" clId="{4F5D13B4-2B9A-5447-9C6D-E0D7BC4B6273}" dt="2023-06-13T08:56:51.531" v="1538"/>
          <ac:picMkLst>
            <pc:docMk/>
            <pc:sldMk cId="270250614" sldId="261"/>
            <ac:picMk id="33" creationId="{CD7AC925-69BA-F92A-B6F2-6C0CF267BA88}"/>
          </ac:picMkLst>
        </pc:picChg>
        <pc:picChg chg="add mod">
          <ac:chgData name="koyanagi kei" userId="4a995bc4-0b79-4bdc-a549-ea708d96a2fc" providerId="ADAL" clId="{4F5D13B4-2B9A-5447-9C6D-E0D7BC4B6273}" dt="2023-06-13T08:56:55.426" v="1546" actId="1036"/>
          <ac:picMkLst>
            <pc:docMk/>
            <pc:sldMk cId="270250614" sldId="261"/>
            <ac:picMk id="35" creationId="{4DF27852-5FFA-91AD-16C0-7536138B0A60}"/>
          </ac:picMkLst>
        </pc:picChg>
        <pc:cxnChg chg="add mod">
          <ac:chgData name="koyanagi kei" userId="4a995bc4-0b79-4bdc-a549-ea708d96a2fc" providerId="ADAL" clId="{4F5D13B4-2B9A-5447-9C6D-E0D7BC4B6273}" dt="2023-06-13T08:56:55.426" v="1546" actId="1036"/>
          <ac:cxnSpMkLst>
            <pc:docMk/>
            <pc:sldMk cId="270250614" sldId="261"/>
            <ac:cxnSpMk id="22" creationId="{492E141F-AAF7-C1C6-89DD-9563F48992AE}"/>
          </ac:cxnSpMkLst>
        </pc:cxnChg>
        <pc:cxnChg chg="add mod">
          <ac:chgData name="koyanagi kei" userId="4a995bc4-0b79-4bdc-a549-ea708d96a2fc" providerId="ADAL" clId="{4F5D13B4-2B9A-5447-9C6D-E0D7BC4B6273}" dt="2023-06-13T08:56:55.426" v="1546" actId="1036"/>
          <ac:cxnSpMkLst>
            <pc:docMk/>
            <pc:sldMk cId="270250614" sldId="261"/>
            <ac:cxnSpMk id="23" creationId="{626EB803-5600-1CFC-F934-3E3A7DD5D4A3}"/>
          </ac:cxnSpMkLst>
        </pc:cxnChg>
        <pc:cxnChg chg="add mod">
          <ac:chgData name="koyanagi kei" userId="4a995bc4-0b79-4bdc-a549-ea708d96a2fc" providerId="ADAL" clId="{4F5D13B4-2B9A-5447-9C6D-E0D7BC4B6273}" dt="2023-06-13T08:56:55.426" v="1546" actId="1036"/>
          <ac:cxnSpMkLst>
            <pc:docMk/>
            <pc:sldMk cId="270250614" sldId="261"/>
            <ac:cxnSpMk id="36" creationId="{B051589B-8A7A-DED6-318A-C6C734140A9F}"/>
          </ac:cxnSpMkLst>
        </pc:cxnChg>
        <pc:cxnChg chg="add mod">
          <ac:chgData name="koyanagi kei" userId="4a995bc4-0b79-4bdc-a549-ea708d96a2fc" providerId="ADAL" clId="{4F5D13B4-2B9A-5447-9C6D-E0D7BC4B6273}" dt="2023-06-13T08:56:55.426" v="1546" actId="1036"/>
          <ac:cxnSpMkLst>
            <pc:docMk/>
            <pc:sldMk cId="270250614" sldId="261"/>
            <ac:cxnSpMk id="37" creationId="{828A8297-0FD7-E575-5488-C6B7D8CCE059}"/>
          </ac:cxnSpMkLst>
        </pc:cxnChg>
      </pc:sldChg>
      <pc:sldChg chg="add del">
        <pc:chgData name="koyanagi kei" userId="4a995bc4-0b79-4bdc-a549-ea708d96a2fc" providerId="ADAL" clId="{4F5D13B4-2B9A-5447-9C6D-E0D7BC4B6273}" dt="2023-06-08T03:19:54.599" v="92" actId="2696"/>
        <pc:sldMkLst>
          <pc:docMk/>
          <pc:sldMk cId="1218161340" sldId="261"/>
        </pc:sldMkLst>
      </pc:sldChg>
      <pc:sldChg chg="add del">
        <pc:chgData name="koyanagi kei" userId="4a995bc4-0b79-4bdc-a549-ea708d96a2fc" providerId="ADAL" clId="{4F5D13B4-2B9A-5447-9C6D-E0D7BC4B6273}" dt="2023-06-08T03:19:54.609" v="93" actId="2696"/>
        <pc:sldMkLst>
          <pc:docMk/>
          <pc:sldMk cId="194642237" sldId="262"/>
        </pc:sldMkLst>
      </pc:sldChg>
      <pc:sldChg chg="modSp add mod modNotesTx">
        <pc:chgData name="koyanagi kei" userId="4a995bc4-0b79-4bdc-a549-ea708d96a2fc" providerId="ADAL" clId="{4F5D13B4-2B9A-5447-9C6D-E0D7BC4B6273}" dt="2023-07-05T07:27:01.711" v="13036" actId="20577"/>
        <pc:sldMkLst>
          <pc:docMk/>
          <pc:sldMk cId="853195528" sldId="262"/>
        </pc:sldMkLst>
        <pc:spChg chg="mod">
          <ac:chgData name="koyanagi kei" userId="4a995bc4-0b79-4bdc-a549-ea708d96a2fc" providerId="ADAL" clId="{4F5D13B4-2B9A-5447-9C6D-E0D7BC4B6273}" dt="2023-06-13T09:01:43.698" v="1745" actId="207"/>
          <ac:spMkLst>
            <pc:docMk/>
            <pc:sldMk cId="853195528" sldId="262"/>
            <ac:spMk id="42" creationId="{04BBE9AD-08F3-E209-367A-8570CBCEE5FB}"/>
          </ac:spMkLst>
        </pc:spChg>
      </pc:sldChg>
      <pc:sldChg chg="addSp delSp modSp add del mod">
        <pc:chgData name="koyanagi kei" userId="4a995bc4-0b79-4bdc-a549-ea708d96a2fc" providerId="ADAL" clId="{4F5D13B4-2B9A-5447-9C6D-E0D7BC4B6273}" dt="2023-06-14T07:02:47.214" v="2120" actId="2696"/>
        <pc:sldMkLst>
          <pc:docMk/>
          <pc:sldMk cId="4218988996" sldId="263"/>
        </pc:sldMkLst>
        <pc:spChg chg="del">
          <ac:chgData name="koyanagi kei" userId="4a995bc4-0b79-4bdc-a549-ea708d96a2fc" providerId="ADAL" clId="{4F5D13B4-2B9A-5447-9C6D-E0D7BC4B6273}" dt="2023-06-14T05:22:25.818" v="1818" actId="478"/>
          <ac:spMkLst>
            <pc:docMk/>
            <pc:sldMk cId="4218988996" sldId="263"/>
            <ac:spMk id="2" creationId="{7EEF4FA7-3F5A-BDEB-2181-90CF8BDB532D}"/>
          </ac:spMkLst>
        </pc:spChg>
        <pc:spChg chg="mod">
          <ac:chgData name="koyanagi kei" userId="4a995bc4-0b79-4bdc-a549-ea708d96a2fc" providerId="ADAL" clId="{4F5D13B4-2B9A-5447-9C6D-E0D7BC4B6273}" dt="2023-06-14T05:22:58.373" v="1843" actId="20577"/>
          <ac:spMkLst>
            <pc:docMk/>
            <pc:sldMk cId="4218988996" sldId="263"/>
            <ac:spMk id="10" creationId="{9F469234-CABB-261D-AE47-785F0C4527BA}"/>
          </ac:spMkLst>
        </pc:spChg>
        <pc:spChg chg="add del mod">
          <ac:chgData name="koyanagi kei" userId="4a995bc4-0b79-4bdc-a549-ea708d96a2fc" providerId="ADAL" clId="{4F5D13B4-2B9A-5447-9C6D-E0D7BC4B6273}" dt="2023-06-14T06:08:29.213" v="1916" actId="478"/>
          <ac:spMkLst>
            <pc:docMk/>
            <pc:sldMk cId="4218988996" sldId="263"/>
            <ac:spMk id="13" creationId="{503826C9-9B45-77EA-72B0-EC50D9C98E42}"/>
          </ac:spMkLst>
        </pc:spChg>
        <pc:spChg chg="add mod">
          <ac:chgData name="koyanagi kei" userId="4a995bc4-0b79-4bdc-a549-ea708d96a2fc" providerId="ADAL" clId="{4F5D13B4-2B9A-5447-9C6D-E0D7BC4B6273}" dt="2023-06-14T06:33:56.691" v="2045" actId="1076"/>
          <ac:spMkLst>
            <pc:docMk/>
            <pc:sldMk cId="4218988996" sldId="263"/>
            <ac:spMk id="14" creationId="{DF9A6AB6-4BF8-958D-3A9D-E35CACB3A578}"/>
          </ac:spMkLst>
        </pc:spChg>
        <pc:spChg chg="add mod">
          <ac:chgData name="koyanagi kei" userId="4a995bc4-0b79-4bdc-a549-ea708d96a2fc" providerId="ADAL" clId="{4F5D13B4-2B9A-5447-9C6D-E0D7BC4B6273}" dt="2023-06-14T06:38:10.613" v="2110" actId="692"/>
          <ac:spMkLst>
            <pc:docMk/>
            <pc:sldMk cId="4218988996" sldId="263"/>
            <ac:spMk id="15" creationId="{4425683B-584B-5D6A-1347-369CBBCD2B2D}"/>
          </ac:spMkLst>
        </pc:spChg>
        <pc:spChg chg="add mod">
          <ac:chgData name="koyanagi kei" userId="4a995bc4-0b79-4bdc-a549-ea708d96a2fc" providerId="ADAL" clId="{4F5D13B4-2B9A-5447-9C6D-E0D7BC4B6273}" dt="2023-06-14T06:37:54.709" v="2107" actId="692"/>
          <ac:spMkLst>
            <pc:docMk/>
            <pc:sldMk cId="4218988996" sldId="263"/>
            <ac:spMk id="16" creationId="{09A85A9B-1459-74A6-5D5A-4BB9EE27BCD9}"/>
          </ac:spMkLst>
        </pc:spChg>
        <pc:spChg chg="add mod">
          <ac:chgData name="koyanagi kei" userId="4a995bc4-0b79-4bdc-a549-ea708d96a2fc" providerId="ADAL" clId="{4F5D13B4-2B9A-5447-9C6D-E0D7BC4B6273}" dt="2023-06-14T06:38:23.684" v="2111" actId="207"/>
          <ac:spMkLst>
            <pc:docMk/>
            <pc:sldMk cId="4218988996" sldId="263"/>
            <ac:spMk id="17" creationId="{9BA0DB2A-AED4-30C4-A032-9E0CCC2D5C86}"/>
          </ac:spMkLst>
        </pc:spChg>
        <pc:spChg chg="add mod">
          <ac:chgData name="koyanagi kei" userId="4a995bc4-0b79-4bdc-a549-ea708d96a2fc" providerId="ADAL" clId="{4F5D13B4-2B9A-5447-9C6D-E0D7BC4B6273}" dt="2023-06-14T06:36:42.365" v="2102" actId="255"/>
          <ac:spMkLst>
            <pc:docMk/>
            <pc:sldMk cId="4218988996" sldId="263"/>
            <ac:spMk id="20" creationId="{BD78D922-91B2-3FD5-0724-0E7EB01DFB88}"/>
          </ac:spMkLst>
        </pc:spChg>
        <pc:spChg chg="del">
          <ac:chgData name="koyanagi kei" userId="4a995bc4-0b79-4bdc-a549-ea708d96a2fc" providerId="ADAL" clId="{4F5D13B4-2B9A-5447-9C6D-E0D7BC4B6273}" dt="2023-06-14T05:22:31.758" v="1819" actId="478"/>
          <ac:spMkLst>
            <pc:docMk/>
            <pc:sldMk cId="4218988996" sldId="263"/>
            <ac:spMk id="24" creationId="{3E1353A8-CE3C-F237-BF39-79214C0FE3DC}"/>
          </ac:spMkLst>
        </pc:spChg>
        <pc:spChg chg="del">
          <ac:chgData name="koyanagi kei" userId="4a995bc4-0b79-4bdc-a549-ea708d96a2fc" providerId="ADAL" clId="{4F5D13B4-2B9A-5447-9C6D-E0D7BC4B6273}" dt="2023-06-14T05:22:25.818" v="1818" actId="478"/>
          <ac:spMkLst>
            <pc:docMk/>
            <pc:sldMk cId="4218988996" sldId="263"/>
            <ac:spMk id="25" creationId="{7B497C27-F0D2-0BE8-DCE8-D117E84AF0DF}"/>
          </ac:spMkLst>
        </pc:spChg>
        <pc:spChg chg="del">
          <ac:chgData name="koyanagi kei" userId="4a995bc4-0b79-4bdc-a549-ea708d96a2fc" providerId="ADAL" clId="{4F5D13B4-2B9A-5447-9C6D-E0D7BC4B6273}" dt="2023-06-14T05:22:31.758" v="1819" actId="478"/>
          <ac:spMkLst>
            <pc:docMk/>
            <pc:sldMk cId="4218988996" sldId="263"/>
            <ac:spMk id="38" creationId="{FA5D7B2C-844A-CD26-3C74-A3D7485EA15F}"/>
          </ac:spMkLst>
        </pc:spChg>
        <pc:spChg chg="del">
          <ac:chgData name="koyanagi kei" userId="4a995bc4-0b79-4bdc-a549-ea708d96a2fc" providerId="ADAL" clId="{4F5D13B4-2B9A-5447-9C6D-E0D7BC4B6273}" dt="2023-06-14T05:22:25.818" v="1818" actId="478"/>
          <ac:spMkLst>
            <pc:docMk/>
            <pc:sldMk cId="4218988996" sldId="263"/>
            <ac:spMk id="39" creationId="{94EE1890-888B-F33C-40A5-8E03A63B55EE}"/>
          </ac:spMkLst>
        </pc:spChg>
        <pc:spChg chg="del">
          <ac:chgData name="koyanagi kei" userId="4a995bc4-0b79-4bdc-a549-ea708d96a2fc" providerId="ADAL" clId="{4F5D13B4-2B9A-5447-9C6D-E0D7BC4B6273}" dt="2023-06-14T05:22:25.818" v="1818" actId="478"/>
          <ac:spMkLst>
            <pc:docMk/>
            <pc:sldMk cId="4218988996" sldId="263"/>
            <ac:spMk id="40" creationId="{4978DDA9-4CAC-D53C-FF4D-99DC835C2FF4}"/>
          </ac:spMkLst>
        </pc:spChg>
        <pc:spChg chg="del">
          <ac:chgData name="koyanagi kei" userId="4a995bc4-0b79-4bdc-a549-ea708d96a2fc" providerId="ADAL" clId="{4F5D13B4-2B9A-5447-9C6D-E0D7BC4B6273}" dt="2023-06-14T05:22:25.818" v="1818" actId="478"/>
          <ac:spMkLst>
            <pc:docMk/>
            <pc:sldMk cId="4218988996" sldId="263"/>
            <ac:spMk id="41" creationId="{4D46FE9F-A604-1423-507A-7872F6D71C02}"/>
          </ac:spMkLst>
        </pc:spChg>
        <pc:spChg chg="del">
          <ac:chgData name="koyanagi kei" userId="4a995bc4-0b79-4bdc-a549-ea708d96a2fc" providerId="ADAL" clId="{4F5D13B4-2B9A-5447-9C6D-E0D7BC4B6273}" dt="2023-06-14T05:22:25.818" v="1818" actId="478"/>
          <ac:spMkLst>
            <pc:docMk/>
            <pc:sldMk cId="4218988996" sldId="263"/>
            <ac:spMk id="42" creationId="{04BBE9AD-08F3-E209-367A-8570CBCEE5FB}"/>
          </ac:spMkLst>
        </pc:spChg>
        <pc:grpChg chg="del">
          <ac:chgData name="koyanagi kei" userId="4a995bc4-0b79-4bdc-a549-ea708d96a2fc" providerId="ADAL" clId="{4F5D13B4-2B9A-5447-9C6D-E0D7BC4B6273}" dt="2023-06-14T05:22:25.818" v="1818" actId="478"/>
          <ac:grpSpMkLst>
            <pc:docMk/>
            <pc:sldMk cId="4218988996" sldId="263"/>
            <ac:grpSpMk id="3" creationId="{EC8AD1ED-C2A7-017B-7E55-5C39CE253142}"/>
          </ac:grpSpMkLst>
        </pc:grpChg>
        <pc:grpChg chg="del">
          <ac:chgData name="koyanagi kei" userId="4a995bc4-0b79-4bdc-a549-ea708d96a2fc" providerId="ADAL" clId="{4F5D13B4-2B9A-5447-9C6D-E0D7BC4B6273}" dt="2023-06-14T05:22:25.818" v="1818" actId="478"/>
          <ac:grpSpMkLst>
            <pc:docMk/>
            <pc:sldMk cId="4218988996" sldId="263"/>
            <ac:grpSpMk id="13" creationId="{605336E4-7D05-B217-FEC9-1870DF0D1BD1}"/>
          </ac:grpSpMkLst>
        </pc:grpChg>
        <pc:grpChg chg="del">
          <ac:chgData name="koyanagi kei" userId="4a995bc4-0b79-4bdc-a549-ea708d96a2fc" providerId="ADAL" clId="{4F5D13B4-2B9A-5447-9C6D-E0D7BC4B6273}" dt="2023-06-14T05:22:25.818" v="1818" actId="478"/>
          <ac:grpSpMkLst>
            <pc:docMk/>
            <pc:sldMk cId="4218988996" sldId="263"/>
            <ac:grpSpMk id="17" creationId="{A427605F-AD95-931C-3F44-4E03CB5ED9D8}"/>
          </ac:grpSpMkLst>
        </pc:grpChg>
        <pc:grpChg chg="del">
          <ac:chgData name="koyanagi kei" userId="4a995bc4-0b79-4bdc-a549-ea708d96a2fc" providerId="ADAL" clId="{4F5D13B4-2B9A-5447-9C6D-E0D7BC4B6273}" dt="2023-06-14T05:22:25.818" v="1818" actId="478"/>
          <ac:grpSpMkLst>
            <pc:docMk/>
            <pc:sldMk cId="4218988996" sldId="263"/>
            <ac:grpSpMk id="26" creationId="{29D0BCFA-4937-B4F2-2E9F-8418B508FED5}"/>
          </ac:grpSpMkLst>
        </pc:grpChg>
        <pc:grpChg chg="del">
          <ac:chgData name="koyanagi kei" userId="4a995bc4-0b79-4bdc-a549-ea708d96a2fc" providerId="ADAL" clId="{4F5D13B4-2B9A-5447-9C6D-E0D7BC4B6273}" dt="2023-06-14T05:22:25.818" v="1818" actId="478"/>
          <ac:grpSpMkLst>
            <pc:docMk/>
            <pc:sldMk cId="4218988996" sldId="263"/>
            <ac:grpSpMk id="29" creationId="{EC70870A-F212-C049-4718-2D3D3B6D136B}"/>
          </ac:grpSpMkLst>
        </pc:grpChg>
        <pc:grpChg chg="del">
          <ac:chgData name="koyanagi kei" userId="4a995bc4-0b79-4bdc-a549-ea708d96a2fc" providerId="ADAL" clId="{4F5D13B4-2B9A-5447-9C6D-E0D7BC4B6273}" dt="2023-06-14T05:22:25.818" v="1818" actId="478"/>
          <ac:grpSpMkLst>
            <pc:docMk/>
            <pc:sldMk cId="4218988996" sldId="263"/>
            <ac:grpSpMk id="32" creationId="{E6E3CC27-DFF6-6071-91CA-E1AEACC34DAA}"/>
          </ac:grpSpMkLst>
        </pc:grpChg>
        <pc:picChg chg="add del mod">
          <ac:chgData name="koyanagi kei" userId="4a995bc4-0b79-4bdc-a549-ea708d96a2fc" providerId="ADAL" clId="{4F5D13B4-2B9A-5447-9C6D-E0D7BC4B6273}" dt="2023-06-14T05:28:09.938" v="1856" actId="478"/>
          <ac:picMkLst>
            <pc:docMk/>
            <pc:sldMk cId="4218988996" sldId="263"/>
            <ac:picMk id="3" creationId="{7A63E248-3879-FDA9-2EA3-825F998D23D0}"/>
          </ac:picMkLst>
        </pc:picChg>
        <pc:picChg chg="add del mod">
          <ac:chgData name="koyanagi kei" userId="4a995bc4-0b79-4bdc-a549-ea708d96a2fc" providerId="ADAL" clId="{4F5D13B4-2B9A-5447-9C6D-E0D7BC4B6273}" dt="2023-06-14T05:29:48.950" v="1861" actId="478"/>
          <ac:picMkLst>
            <pc:docMk/>
            <pc:sldMk cId="4218988996" sldId="263"/>
            <ac:picMk id="5" creationId="{5B72196C-F21E-B078-47DB-A6C33662910F}"/>
          </ac:picMkLst>
        </pc:picChg>
        <pc:picChg chg="add del mod">
          <ac:chgData name="koyanagi kei" userId="4a995bc4-0b79-4bdc-a549-ea708d96a2fc" providerId="ADAL" clId="{4F5D13B4-2B9A-5447-9C6D-E0D7BC4B6273}" dt="2023-06-14T05:30:30.327" v="1864" actId="478"/>
          <ac:picMkLst>
            <pc:docMk/>
            <pc:sldMk cId="4218988996" sldId="263"/>
            <ac:picMk id="6" creationId="{B46BF18B-F1EE-18BD-49E1-D0AB71F61F60}"/>
          </ac:picMkLst>
        </pc:picChg>
        <pc:picChg chg="add mod">
          <ac:chgData name="koyanagi kei" userId="4a995bc4-0b79-4bdc-a549-ea708d96a2fc" providerId="ADAL" clId="{4F5D13B4-2B9A-5447-9C6D-E0D7BC4B6273}" dt="2023-06-14T06:36:58.900" v="2103"/>
          <ac:picMkLst>
            <pc:docMk/>
            <pc:sldMk cId="4218988996" sldId="263"/>
            <ac:picMk id="9" creationId="{47FA054C-44E4-A307-37DA-AAD3735CD01E}"/>
          </ac:picMkLst>
        </pc:picChg>
        <pc:picChg chg="add del mod">
          <ac:chgData name="koyanagi kei" userId="4a995bc4-0b79-4bdc-a549-ea708d96a2fc" providerId="ADAL" clId="{4F5D13B4-2B9A-5447-9C6D-E0D7BC4B6273}" dt="2023-06-14T06:34:01.174" v="2047" actId="478"/>
          <ac:picMkLst>
            <pc:docMk/>
            <pc:sldMk cId="4218988996" sldId="263"/>
            <ac:picMk id="11" creationId="{49643D80-E394-CB6E-716D-B720B088CFB8}"/>
          </ac:picMkLst>
        </pc:picChg>
        <pc:picChg chg="add del mod">
          <ac:chgData name="koyanagi kei" userId="4a995bc4-0b79-4bdc-a549-ea708d96a2fc" providerId="ADAL" clId="{4F5D13B4-2B9A-5447-9C6D-E0D7BC4B6273}" dt="2023-06-14T06:34:00.218" v="2046" actId="478"/>
          <ac:picMkLst>
            <pc:docMk/>
            <pc:sldMk cId="4218988996" sldId="263"/>
            <ac:picMk id="12" creationId="{59F4A86D-4CC8-6E19-4041-0516C17A8FBD}"/>
          </ac:picMkLst>
        </pc:picChg>
        <pc:picChg chg="add mod">
          <ac:chgData name="koyanagi kei" userId="4a995bc4-0b79-4bdc-a549-ea708d96a2fc" providerId="ADAL" clId="{4F5D13B4-2B9A-5447-9C6D-E0D7BC4B6273}" dt="2023-06-14T06:38:01.106" v="2108"/>
          <ac:picMkLst>
            <pc:docMk/>
            <pc:sldMk cId="4218988996" sldId="263"/>
            <ac:picMk id="18" creationId="{50840957-5D1C-FB21-8A4C-ACC5B51D0227}"/>
          </ac:picMkLst>
        </pc:picChg>
        <pc:picChg chg="add mod">
          <ac:chgData name="koyanagi kei" userId="4a995bc4-0b79-4bdc-a549-ea708d96a2fc" providerId="ADAL" clId="{4F5D13B4-2B9A-5447-9C6D-E0D7BC4B6273}" dt="2023-06-14T06:38:06.773" v="2109"/>
          <ac:picMkLst>
            <pc:docMk/>
            <pc:sldMk cId="4218988996" sldId="263"/>
            <ac:picMk id="19" creationId="{C0098AF2-FD30-6890-4A06-EEF90EBCF5B4}"/>
          </ac:picMkLst>
        </pc:picChg>
        <pc:picChg chg="del">
          <ac:chgData name="koyanagi kei" userId="4a995bc4-0b79-4bdc-a549-ea708d96a2fc" providerId="ADAL" clId="{4F5D13B4-2B9A-5447-9C6D-E0D7BC4B6273}" dt="2023-06-14T05:22:25.818" v="1818" actId="478"/>
          <ac:picMkLst>
            <pc:docMk/>
            <pc:sldMk cId="4218988996" sldId="263"/>
            <ac:picMk id="21" creationId="{BFCC9330-75A7-394F-5361-01E1DD4EF7BC}"/>
          </ac:picMkLst>
        </pc:picChg>
        <pc:picChg chg="del">
          <ac:chgData name="koyanagi kei" userId="4a995bc4-0b79-4bdc-a549-ea708d96a2fc" providerId="ADAL" clId="{4F5D13B4-2B9A-5447-9C6D-E0D7BC4B6273}" dt="2023-06-14T05:22:25.818" v="1818" actId="478"/>
          <ac:picMkLst>
            <pc:docMk/>
            <pc:sldMk cId="4218988996" sldId="263"/>
            <ac:picMk id="35" creationId="{4DF27852-5FFA-91AD-16C0-7536138B0A60}"/>
          </ac:picMkLst>
        </pc:picChg>
        <pc:picChg chg="add del mod">
          <ac:chgData name="koyanagi kei" userId="4a995bc4-0b79-4bdc-a549-ea708d96a2fc" providerId="ADAL" clId="{4F5D13B4-2B9A-5447-9C6D-E0D7BC4B6273}" dt="2023-06-14T05:27:38.476" v="1850" actId="478"/>
          <ac:picMkLst>
            <pc:docMk/>
            <pc:sldMk cId="4218988996" sldId="263"/>
            <ac:picMk id="1026" creationId="{65B5308C-8D4C-4AC0-ED87-6F0963869774}"/>
          </ac:picMkLst>
        </pc:picChg>
        <pc:cxnChg chg="del mod">
          <ac:chgData name="koyanagi kei" userId="4a995bc4-0b79-4bdc-a549-ea708d96a2fc" providerId="ADAL" clId="{4F5D13B4-2B9A-5447-9C6D-E0D7BC4B6273}" dt="2023-06-14T05:22:25.818" v="1818" actId="478"/>
          <ac:cxnSpMkLst>
            <pc:docMk/>
            <pc:sldMk cId="4218988996" sldId="263"/>
            <ac:cxnSpMk id="22" creationId="{492E141F-AAF7-C1C6-89DD-9563F48992AE}"/>
          </ac:cxnSpMkLst>
        </pc:cxnChg>
        <pc:cxnChg chg="del">
          <ac:chgData name="koyanagi kei" userId="4a995bc4-0b79-4bdc-a549-ea708d96a2fc" providerId="ADAL" clId="{4F5D13B4-2B9A-5447-9C6D-E0D7BC4B6273}" dt="2023-06-14T05:22:25.818" v="1818" actId="478"/>
          <ac:cxnSpMkLst>
            <pc:docMk/>
            <pc:sldMk cId="4218988996" sldId="263"/>
            <ac:cxnSpMk id="23" creationId="{626EB803-5600-1CFC-F934-3E3A7DD5D4A3}"/>
          </ac:cxnSpMkLst>
        </pc:cxnChg>
        <pc:cxnChg chg="del mod">
          <ac:chgData name="koyanagi kei" userId="4a995bc4-0b79-4bdc-a549-ea708d96a2fc" providerId="ADAL" clId="{4F5D13B4-2B9A-5447-9C6D-E0D7BC4B6273}" dt="2023-06-14T05:22:25.818" v="1818" actId="478"/>
          <ac:cxnSpMkLst>
            <pc:docMk/>
            <pc:sldMk cId="4218988996" sldId="263"/>
            <ac:cxnSpMk id="36" creationId="{B051589B-8A7A-DED6-318A-C6C734140A9F}"/>
          </ac:cxnSpMkLst>
        </pc:cxnChg>
        <pc:cxnChg chg="del">
          <ac:chgData name="koyanagi kei" userId="4a995bc4-0b79-4bdc-a549-ea708d96a2fc" providerId="ADAL" clId="{4F5D13B4-2B9A-5447-9C6D-E0D7BC4B6273}" dt="2023-06-14T05:22:25.818" v="1818" actId="478"/>
          <ac:cxnSpMkLst>
            <pc:docMk/>
            <pc:sldMk cId="4218988996" sldId="263"/>
            <ac:cxnSpMk id="37" creationId="{828A8297-0FD7-E575-5488-C6B7D8CCE059}"/>
          </ac:cxnSpMkLst>
        </pc:cxnChg>
      </pc:sldChg>
      <pc:sldChg chg="addSp delSp modSp add mod modNotesTx">
        <pc:chgData name="koyanagi kei" userId="4a995bc4-0b79-4bdc-a549-ea708d96a2fc" providerId="ADAL" clId="{4F5D13B4-2B9A-5447-9C6D-E0D7BC4B6273}" dt="2023-07-05T07:27:52.754" v="13165" actId="20577"/>
        <pc:sldMkLst>
          <pc:docMk/>
          <pc:sldMk cId="111610465" sldId="264"/>
        </pc:sldMkLst>
        <pc:spChg chg="add del mod">
          <ac:chgData name="koyanagi kei" userId="4a995bc4-0b79-4bdc-a549-ea708d96a2fc" providerId="ADAL" clId="{4F5D13B4-2B9A-5447-9C6D-E0D7BC4B6273}" dt="2023-06-14T07:07:13.288" v="2214" actId="478"/>
          <ac:spMkLst>
            <pc:docMk/>
            <pc:sldMk cId="111610465" sldId="264"/>
            <ac:spMk id="2" creationId="{326A45D1-677B-E82B-734F-81F636A22A69}"/>
          </ac:spMkLst>
        </pc:spChg>
        <pc:spChg chg="add del mod">
          <ac:chgData name="koyanagi kei" userId="4a995bc4-0b79-4bdc-a549-ea708d96a2fc" providerId="ADAL" clId="{4F5D13B4-2B9A-5447-9C6D-E0D7BC4B6273}" dt="2023-06-14T07:07:10.050" v="2213" actId="478"/>
          <ac:spMkLst>
            <pc:docMk/>
            <pc:sldMk cId="111610465" sldId="264"/>
            <ac:spMk id="8" creationId="{1AB7E5A0-FE6E-4311-7117-089D3A6D1029}"/>
          </ac:spMkLst>
        </pc:spChg>
        <pc:spChg chg="add del mod">
          <ac:chgData name="koyanagi kei" userId="4a995bc4-0b79-4bdc-a549-ea708d96a2fc" providerId="ADAL" clId="{4F5D13B4-2B9A-5447-9C6D-E0D7BC4B6273}" dt="2023-06-14T07:07:10.050" v="2213" actId="478"/>
          <ac:spMkLst>
            <pc:docMk/>
            <pc:sldMk cId="111610465" sldId="264"/>
            <ac:spMk id="11" creationId="{596589B8-FD1C-03F1-1C05-BB147603E742}"/>
          </ac:spMkLst>
        </pc:spChg>
        <pc:spChg chg="add del mod">
          <ac:chgData name="koyanagi kei" userId="4a995bc4-0b79-4bdc-a549-ea708d96a2fc" providerId="ADAL" clId="{4F5D13B4-2B9A-5447-9C6D-E0D7BC4B6273}" dt="2023-06-14T07:07:14.323" v="2215" actId="478"/>
          <ac:spMkLst>
            <pc:docMk/>
            <pc:sldMk cId="111610465" sldId="264"/>
            <ac:spMk id="12" creationId="{3F83ABA4-AE3D-9D0C-D00E-53D8D20DE496}"/>
          </ac:spMkLst>
        </pc:spChg>
        <pc:spChg chg="mod">
          <ac:chgData name="koyanagi kei" userId="4a995bc4-0b79-4bdc-a549-ea708d96a2fc" providerId="ADAL" clId="{4F5D13B4-2B9A-5447-9C6D-E0D7BC4B6273}" dt="2023-06-14T06:58:28.713" v="2113" actId="1076"/>
          <ac:spMkLst>
            <pc:docMk/>
            <pc:sldMk cId="111610465" sldId="264"/>
            <ac:spMk id="14" creationId="{DF9A6AB6-4BF8-958D-3A9D-E35CACB3A578}"/>
          </ac:spMkLst>
        </pc:spChg>
        <pc:spChg chg="mod topLvl">
          <ac:chgData name="koyanagi kei" userId="4a995bc4-0b79-4bdc-a549-ea708d96a2fc" providerId="ADAL" clId="{4F5D13B4-2B9A-5447-9C6D-E0D7BC4B6273}" dt="2023-06-14T07:03:34.739" v="2125" actId="164"/>
          <ac:spMkLst>
            <pc:docMk/>
            <pc:sldMk cId="111610465" sldId="264"/>
            <ac:spMk id="15" creationId="{4425683B-584B-5D6A-1347-369CBBCD2B2D}"/>
          </ac:spMkLst>
        </pc:spChg>
        <pc:spChg chg="mod">
          <ac:chgData name="koyanagi kei" userId="4a995bc4-0b79-4bdc-a549-ea708d96a2fc" providerId="ADAL" clId="{4F5D13B4-2B9A-5447-9C6D-E0D7BC4B6273}" dt="2023-06-14T06:59:04.748" v="2119" actId="1076"/>
          <ac:spMkLst>
            <pc:docMk/>
            <pc:sldMk cId="111610465" sldId="264"/>
            <ac:spMk id="16" creationId="{09A85A9B-1459-74A6-5D5A-4BB9EE27BCD9}"/>
          </ac:spMkLst>
        </pc:spChg>
        <pc:grpChg chg="add topLvl">
          <ac:chgData name="koyanagi kei" userId="4a995bc4-0b79-4bdc-a549-ea708d96a2fc" providerId="ADAL" clId="{4F5D13B4-2B9A-5447-9C6D-E0D7BC4B6273}" dt="2023-06-14T07:03:34.739" v="2125" actId="164"/>
          <ac:grpSpMkLst>
            <pc:docMk/>
            <pc:sldMk cId="111610465" sldId="264"/>
            <ac:grpSpMk id="3" creationId="{FBE4C3BD-4FB9-FA3B-BD89-A4DBBAE8BB20}"/>
          </ac:grpSpMkLst>
        </pc:grpChg>
        <pc:grpChg chg="add del">
          <ac:chgData name="koyanagi kei" userId="4a995bc4-0b79-4bdc-a549-ea708d96a2fc" providerId="ADAL" clId="{4F5D13B4-2B9A-5447-9C6D-E0D7BC4B6273}" dt="2023-06-14T07:03:34.739" v="2125" actId="164"/>
          <ac:grpSpMkLst>
            <pc:docMk/>
            <pc:sldMk cId="111610465" sldId="264"/>
            <ac:grpSpMk id="4" creationId="{BC01734C-7053-970A-B908-DB9C360D6792}"/>
          </ac:grpSpMkLst>
        </pc:grpChg>
        <pc:grpChg chg="add">
          <ac:chgData name="koyanagi kei" userId="4a995bc4-0b79-4bdc-a549-ea708d96a2fc" providerId="ADAL" clId="{4F5D13B4-2B9A-5447-9C6D-E0D7BC4B6273}" dt="2023-06-14T07:03:39.800" v="2126" actId="164"/>
          <ac:grpSpMkLst>
            <pc:docMk/>
            <pc:sldMk cId="111610465" sldId="264"/>
            <ac:grpSpMk id="5" creationId="{604F4B8D-A7CA-4EE9-01A2-5DFDFD52B444}"/>
          </ac:grpSpMkLst>
        </pc:grpChg>
        <pc:grpChg chg="add">
          <ac:chgData name="koyanagi kei" userId="4a995bc4-0b79-4bdc-a549-ea708d96a2fc" providerId="ADAL" clId="{4F5D13B4-2B9A-5447-9C6D-E0D7BC4B6273}" dt="2023-06-14T07:03:45.212" v="2127" actId="164"/>
          <ac:grpSpMkLst>
            <pc:docMk/>
            <pc:sldMk cId="111610465" sldId="264"/>
            <ac:grpSpMk id="6" creationId="{DCBBA134-3104-3FEF-7B0F-C44A1F438E0A}"/>
          </ac:grpSpMkLst>
        </pc:grpChg>
        <pc:picChg chg="mod">
          <ac:chgData name="koyanagi kei" userId="4a995bc4-0b79-4bdc-a549-ea708d96a2fc" providerId="ADAL" clId="{4F5D13B4-2B9A-5447-9C6D-E0D7BC4B6273}" dt="2023-06-14T06:58:28.713" v="2113" actId="1076"/>
          <ac:picMkLst>
            <pc:docMk/>
            <pc:sldMk cId="111610465" sldId="264"/>
            <ac:picMk id="9" creationId="{47FA054C-44E4-A307-37DA-AAD3735CD01E}"/>
          </ac:picMkLst>
        </pc:picChg>
        <pc:picChg chg="mod">
          <ac:chgData name="koyanagi kei" userId="4a995bc4-0b79-4bdc-a549-ea708d96a2fc" providerId="ADAL" clId="{4F5D13B4-2B9A-5447-9C6D-E0D7BC4B6273}" dt="2023-06-14T06:58:56.340" v="2117" actId="1076"/>
          <ac:picMkLst>
            <pc:docMk/>
            <pc:sldMk cId="111610465" sldId="264"/>
            <ac:picMk id="18" creationId="{50840957-5D1C-FB21-8A4C-ACC5B51D0227}"/>
          </ac:picMkLst>
        </pc:picChg>
        <pc:picChg chg="mod topLvl">
          <ac:chgData name="koyanagi kei" userId="4a995bc4-0b79-4bdc-a549-ea708d96a2fc" providerId="ADAL" clId="{4F5D13B4-2B9A-5447-9C6D-E0D7BC4B6273}" dt="2023-06-14T07:03:34.739" v="2125" actId="164"/>
          <ac:picMkLst>
            <pc:docMk/>
            <pc:sldMk cId="111610465" sldId="264"/>
            <ac:picMk id="19" creationId="{C0098AF2-FD30-6890-4A06-EEF90EBCF5B4}"/>
          </ac:picMkLst>
        </pc:picChg>
      </pc:sldChg>
      <pc:sldChg chg="add del">
        <pc:chgData name="koyanagi kei" userId="4a995bc4-0b79-4bdc-a549-ea708d96a2fc" providerId="ADAL" clId="{4F5D13B4-2B9A-5447-9C6D-E0D7BC4B6273}" dt="2023-06-14T05:26:51.865" v="1847"/>
        <pc:sldMkLst>
          <pc:docMk/>
          <pc:sldMk cId="3247324101" sldId="264"/>
        </pc:sldMkLst>
      </pc:sldChg>
      <pc:sldChg chg="add del">
        <pc:chgData name="koyanagi kei" userId="4a995bc4-0b79-4bdc-a549-ea708d96a2fc" providerId="ADAL" clId="{4F5D13B4-2B9A-5447-9C6D-E0D7BC4B6273}" dt="2023-06-14T05:26:43.596" v="1845"/>
        <pc:sldMkLst>
          <pc:docMk/>
          <pc:sldMk cId="3338968415" sldId="264"/>
        </pc:sldMkLst>
      </pc:sldChg>
      <pc:sldChg chg="modSp add del mod">
        <pc:chgData name="koyanagi kei" userId="4a995bc4-0b79-4bdc-a549-ea708d96a2fc" providerId="ADAL" clId="{4F5D13B4-2B9A-5447-9C6D-E0D7BC4B6273}" dt="2023-06-14T07:09:20.574" v="2269" actId="2696"/>
        <pc:sldMkLst>
          <pc:docMk/>
          <pc:sldMk cId="2912043466" sldId="265"/>
        </pc:sldMkLst>
        <pc:spChg chg="mod">
          <ac:chgData name="koyanagi kei" userId="4a995bc4-0b79-4bdc-a549-ea708d96a2fc" providerId="ADAL" clId="{4F5D13B4-2B9A-5447-9C6D-E0D7BC4B6273}" dt="2023-06-14T07:08:07.864" v="2260" actId="20577"/>
          <ac:spMkLst>
            <pc:docMk/>
            <pc:sldMk cId="2912043466" sldId="265"/>
            <ac:spMk id="12" creationId="{3F83ABA4-AE3D-9D0C-D00E-53D8D20DE496}"/>
          </ac:spMkLst>
        </pc:spChg>
      </pc:sldChg>
      <pc:sldChg chg="add del">
        <pc:chgData name="koyanagi kei" userId="4a995bc4-0b79-4bdc-a549-ea708d96a2fc" providerId="ADAL" clId="{4F5D13B4-2B9A-5447-9C6D-E0D7BC4B6273}" dt="2023-06-08T03:19:54.627" v="94" actId="2696"/>
        <pc:sldMkLst>
          <pc:docMk/>
          <pc:sldMk cId="3481629227" sldId="265"/>
        </pc:sldMkLst>
      </pc:sldChg>
      <pc:sldChg chg="add del">
        <pc:chgData name="koyanagi kei" userId="4a995bc4-0b79-4bdc-a549-ea708d96a2fc" providerId="ADAL" clId="{4F5D13B4-2B9A-5447-9C6D-E0D7BC4B6273}" dt="2023-06-14T07:08:26.863" v="2262" actId="2696"/>
        <pc:sldMkLst>
          <pc:docMk/>
          <pc:sldMk cId="2076177990" sldId="266"/>
        </pc:sldMkLst>
      </pc:sldChg>
      <pc:sldChg chg="addSp delSp modSp add mod modNotesTx">
        <pc:chgData name="koyanagi kei" userId="4a995bc4-0b79-4bdc-a549-ea708d96a2fc" providerId="ADAL" clId="{4F5D13B4-2B9A-5447-9C6D-E0D7BC4B6273}" dt="2023-07-05T07:29:38.413" v="13407" actId="20577"/>
        <pc:sldMkLst>
          <pc:docMk/>
          <pc:sldMk cId="2920209637" sldId="266"/>
        </pc:sldMkLst>
        <pc:spChg chg="add del mod">
          <ac:chgData name="koyanagi kei" userId="4a995bc4-0b79-4bdc-a549-ea708d96a2fc" providerId="ADAL" clId="{4F5D13B4-2B9A-5447-9C6D-E0D7BC4B6273}" dt="2023-06-14T07:09:09.340" v="2267" actId="478"/>
          <ac:spMkLst>
            <pc:docMk/>
            <pc:sldMk cId="2920209637" sldId="266"/>
            <ac:spMk id="4" creationId="{8DD5EBA8-5B1B-B7DD-8774-65C4E61A27BA}"/>
          </ac:spMkLst>
        </pc:spChg>
        <pc:spChg chg="mod">
          <ac:chgData name="koyanagi kei" userId="4a995bc4-0b79-4bdc-a549-ea708d96a2fc" providerId="ADAL" clId="{4F5D13B4-2B9A-5447-9C6D-E0D7BC4B6273}" dt="2023-06-14T07:09:17.840" v="2268" actId="1076"/>
          <ac:spMkLst>
            <pc:docMk/>
            <pc:sldMk cId="2920209637" sldId="266"/>
            <ac:spMk id="12" creationId="{3F83ABA4-AE3D-9D0C-D00E-53D8D20DE496}"/>
          </ac:spMkLst>
        </pc:spChg>
      </pc:sldChg>
      <pc:sldChg chg="add del">
        <pc:chgData name="koyanagi kei" userId="4a995bc4-0b79-4bdc-a549-ea708d96a2fc" providerId="ADAL" clId="{4F5D13B4-2B9A-5447-9C6D-E0D7BC4B6273}" dt="2023-06-08T03:19:54.636" v="95" actId="2696"/>
        <pc:sldMkLst>
          <pc:docMk/>
          <pc:sldMk cId="3567306406" sldId="266"/>
        </pc:sldMkLst>
      </pc:sldChg>
      <pc:sldChg chg="add del">
        <pc:chgData name="koyanagi kei" userId="4a995bc4-0b79-4bdc-a549-ea708d96a2fc" providerId="ADAL" clId="{4F5D13B4-2B9A-5447-9C6D-E0D7BC4B6273}" dt="2023-06-08T03:19:54.643" v="96" actId="2696"/>
        <pc:sldMkLst>
          <pc:docMk/>
          <pc:sldMk cId="2064130755" sldId="267"/>
        </pc:sldMkLst>
      </pc:sldChg>
      <pc:sldChg chg="addSp delSp modSp add mod modNotesTx">
        <pc:chgData name="koyanagi kei" userId="4a995bc4-0b79-4bdc-a549-ea708d96a2fc" providerId="ADAL" clId="{4F5D13B4-2B9A-5447-9C6D-E0D7BC4B6273}" dt="2023-07-05T08:37:39.114" v="13620" actId="20577"/>
        <pc:sldMkLst>
          <pc:docMk/>
          <pc:sldMk cId="3737521881" sldId="267"/>
        </pc:sldMkLst>
        <pc:spChg chg="add mod">
          <ac:chgData name="koyanagi kei" userId="4a995bc4-0b79-4bdc-a549-ea708d96a2fc" providerId="ADAL" clId="{4F5D13B4-2B9A-5447-9C6D-E0D7BC4B6273}" dt="2023-06-14T07:10:04.026" v="2386" actId="207"/>
          <ac:spMkLst>
            <pc:docMk/>
            <pc:sldMk cId="3737521881" sldId="267"/>
            <ac:spMk id="4" creationId="{C79EDAB4-C8F0-623C-8939-568FE29EF01C}"/>
          </ac:spMkLst>
        </pc:spChg>
        <pc:spChg chg="add del mod">
          <ac:chgData name="koyanagi kei" userId="4a995bc4-0b79-4bdc-a549-ea708d96a2fc" providerId="ADAL" clId="{4F5D13B4-2B9A-5447-9C6D-E0D7BC4B6273}" dt="2023-06-14T07:10:18.996" v="2388" actId="478"/>
          <ac:spMkLst>
            <pc:docMk/>
            <pc:sldMk cId="3737521881" sldId="267"/>
            <ac:spMk id="13" creationId="{81EC3754-D247-8821-209F-C288C88B626E}"/>
          </ac:spMkLst>
        </pc:spChg>
        <pc:spChg chg="add mod">
          <ac:chgData name="koyanagi kei" userId="4a995bc4-0b79-4bdc-a549-ea708d96a2fc" providerId="ADAL" clId="{4F5D13B4-2B9A-5447-9C6D-E0D7BC4B6273}" dt="2023-06-14T07:12:19.997" v="2574" actId="692"/>
          <ac:spMkLst>
            <pc:docMk/>
            <pc:sldMk cId="3737521881" sldId="267"/>
            <ac:spMk id="21" creationId="{92DA6F01-E658-CD08-66E4-ED00461933CE}"/>
          </ac:spMkLst>
        </pc:spChg>
      </pc:sldChg>
      <pc:sldChg chg="add del">
        <pc:chgData name="koyanagi kei" userId="4a995bc4-0b79-4bdc-a549-ea708d96a2fc" providerId="ADAL" clId="{4F5D13B4-2B9A-5447-9C6D-E0D7BC4B6273}" dt="2023-06-08T03:19:54.651" v="97" actId="2696"/>
        <pc:sldMkLst>
          <pc:docMk/>
          <pc:sldMk cId="393282342" sldId="268"/>
        </pc:sldMkLst>
      </pc:sldChg>
      <pc:sldChg chg="addSp delSp modSp add mod modNotesTx">
        <pc:chgData name="koyanagi kei" userId="4a995bc4-0b79-4bdc-a549-ea708d96a2fc" providerId="ADAL" clId="{4F5D13B4-2B9A-5447-9C6D-E0D7BC4B6273}" dt="2023-07-05T08:39:02.593" v="13811" actId="20577"/>
        <pc:sldMkLst>
          <pc:docMk/>
          <pc:sldMk cId="3072439023" sldId="268"/>
        </pc:sldMkLst>
        <pc:spChg chg="del">
          <ac:chgData name="koyanagi kei" userId="4a995bc4-0b79-4bdc-a549-ea708d96a2fc" providerId="ADAL" clId="{4F5D13B4-2B9A-5447-9C6D-E0D7BC4B6273}" dt="2023-06-14T07:15:40.768" v="2587" actId="478"/>
          <ac:spMkLst>
            <pc:docMk/>
            <pc:sldMk cId="3072439023" sldId="268"/>
            <ac:spMk id="2" creationId="{326A45D1-677B-E82B-734F-81F636A22A69}"/>
          </ac:spMkLst>
        </pc:spChg>
        <pc:spChg chg="del">
          <ac:chgData name="koyanagi kei" userId="4a995bc4-0b79-4bdc-a549-ea708d96a2fc" providerId="ADAL" clId="{4F5D13B4-2B9A-5447-9C6D-E0D7BC4B6273}" dt="2023-06-14T07:15:40.768" v="2587" actId="478"/>
          <ac:spMkLst>
            <pc:docMk/>
            <pc:sldMk cId="3072439023" sldId="268"/>
            <ac:spMk id="8" creationId="{1AB7E5A0-FE6E-4311-7117-089D3A6D1029}"/>
          </ac:spMkLst>
        </pc:spChg>
        <pc:spChg chg="mod">
          <ac:chgData name="koyanagi kei" userId="4a995bc4-0b79-4bdc-a549-ea708d96a2fc" providerId="ADAL" clId="{4F5D13B4-2B9A-5447-9C6D-E0D7BC4B6273}" dt="2023-06-14T07:17:03.617" v="2597" actId="20577"/>
          <ac:spMkLst>
            <pc:docMk/>
            <pc:sldMk cId="3072439023" sldId="268"/>
            <ac:spMk id="10" creationId="{9F469234-CABB-261D-AE47-785F0C4527BA}"/>
          </ac:spMkLst>
        </pc:spChg>
        <pc:spChg chg="del">
          <ac:chgData name="koyanagi kei" userId="4a995bc4-0b79-4bdc-a549-ea708d96a2fc" providerId="ADAL" clId="{4F5D13B4-2B9A-5447-9C6D-E0D7BC4B6273}" dt="2023-06-14T07:15:40.768" v="2587" actId="478"/>
          <ac:spMkLst>
            <pc:docMk/>
            <pc:sldMk cId="3072439023" sldId="268"/>
            <ac:spMk id="11" creationId="{596589B8-FD1C-03F1-1C05-BB147603E742}"/>
          </ac:spMkLst>
        </pc:spChg>
        <pc:spChg chg="del">
          <ac:chgData name="koyanagi kei" userId="4a995bc4-0b79-4bdc-a549-ea708d96a2fc" providerId="ADAL" clId="{4F5D13B4-2B9A-5447-9C6D-E0D7BC4B6273}" dt="2023-06-14T07:15:40.768" v="2587" actId="478"/>
          <ac:spMkLst>
            <pc:docMk/>
            <pc:sldMk cId="3072439023" sldId="268"/>
            <ac:spMk id="12" creationId="{3F83ABA4-AE3D-9D0C-D00E-53D8D20DE496}"/>
          </ac:spMkLst>
        </pc:spChg>
        <pc:spChg chg="add mod">
          <ac:chgData name="koyanagi kei" userId="4a995bc4-0b79-4bdc-a549-ea708d96a2fc" providerId="ADAL" clId="{4F5D13B4-2B9A-5447-9C6D-E0D7BC4B6273}" dt="2023-06-14T07:55:13.137" v="2808" actId="1076"/>
          <ac:spMkLst>
            <pc:docMk/>
            <pc:sldMk cId="3072439023" sldId="268"/>
            <ac:spMk id="13" creationId="{2D8DBEA9-BDD6-1664-F5B4-13036FED642B}"/>
          </ac:spMkLst>
        </pc:spChg>
        <pc:spChg chg="mod">
          <ac:chgData name="koyanagi kei" userId="4a995bc4-0b79-4bdc-a549-ea708d96a2fc" providerId="ADAL" clId="{4F5D13B4-2B9A-5447-9C6D-E0D7BC4B6273}" dt="2023-06-14T07:21:56.901" v="2761" actId="255"/>
          <ac:spMkLst>
            <pc:docMk/>
            <pc:sldMk cId="3072439023" sldId="268"/>
            <ac:spMk id="17" creationId="{9BA0DB2A-AED4-30C4-A032-9E0CCC2D5C86}"/>
          </ac:spMkLst>
        </pc:spChg>
        <pc:spChg chg="del">
          <ac:chgData name="koyanagi kei" userId="4a995bc4-0b79-4bdc-a549-ea708d96a2fc" providerId="ADAL" clId="{4F5D13B4-2B9A-5447-9C6D-E0D7BC4B6273}" dt="2023-06-14T07:15:42.614" v="2588" actId="478"/>
          <ac:spMkLst>
            <pc:docMk/>
            <pc:sldMk cId="3072439023" sldId="268"/>
            <ac:spMk id="20" creationId="{BD78D922-91B2-3FD5-0724-0E7EB01DFB88}"/>
          </ac:spMkLst>
        </pc:spChg>
        <pc:spChg chg="add mod">
          <ac:chgData name="koyanagi kei" userId="4a995bc4-0b79-4bdc-a549-ea708d96a2fc" providerId="ADAL" clId="{4F5D13B4-2B9A-5447-9C6D-E0D7BC4B6273}" dt="2023-06-14T07:55:29.842" v="2821" actId="692"/>
          <ac:spMkLst>
            <pc:docMk/>
            <pc:sldMk cId="3072439023" sldId="268"/>
            <ac:spMk id="21" creationId="{B44DD151-A998-0685-74DB-1F61C6AE270C}"/>
          </ac:spMkLst>
        </pc:spChg>
        <pc:spChg chg="add mod">
          <ac:chgData name="koyanagi kei" userId="4a995bc4-0b79-4bdc-a549-ea708d96a2fc" providerId="ADAL" clId="{4F5D13B4-2B9A-5447-9C6D-E0D7BC4B6273}" dt="2023-06-14T07:56:06.377" v="2838" actId="692"/>
          <ac:spMkLst>
            <pc:docMk/>
            <pc:sldMk cId="3072439023" sldId="268"/>
            <ac:spMk id="22" creationId="{38B018C6-BBE3-8FD4-CD78-017E316D810A}"/>
          </ac:spMkLst>
        </pc:spChg>
        <pc:spChg chg="add del mod">
          <ac:chgData name="koyanagi kei" userId="4a995bc4-0b79-4bdc-a549-ea708d96a2fc" providerId="ADAL" clId="{4F5D13B4-2B9A-5447-9C6D-E0D7BC4B6273}" dt="2023-06-14T07:55:51.982" v="2832" actId="478"/>
          <ac:spMkLst>
            <pc:docMk/>
            <pc:sldMk cId="3072439023" sldId="268"/>
            <ac:spMk id="23" creationId="{92B34540-510B-7A4B-513D-FF0FB435B149}"/>
          </ac:spMkLst>
        </pc:spChg>
        <pc:spChg chg="add del mod">
          <ac:chgData name="koyanagi kei" userId="4a995bc4-0b79-4bdc-a549-ea708d96a2fc" providerId="ADAL" clId="{4F5D13B4-2B9A-5447-9C6D-E0D7BC4B6273}" dt="2023-06-14T07:55:54.149" v="2834" actId="478"/>
          <ac:spMkLst>
            <pc:docMk/>
            <pc:sldMk cId="3072439023" sldId="268"/>
            <ac:spMk id="24" creationId="{C21CA3BC-8A53-64C1-05A3-BAEA264BCD2E}"/>
          </ac:spMkLst>
        </pc:spChg>
        <pc:spChg chg="add del mod">
          <ac:chgData name="koyanagi kei" userId="4a995bc4-0b79-4bdc-a549-ea708d96a2fc" providerId="ADAL" clId="{4F5D13B4-2B9A-5447-9C6D-E0D7BC4B6273}" dt="2023-06-14T07:55:57.806" v="2836" actId="478"/>
          <ac:spMkLst>
            <pc:docMk/>
            <pc:sldMk cId="3072439023" sldId="268"/>
            <ac:spMk id="25" creationId="{17F29F90-212C-89D2-E36E-2737B5583FB5}"/>
          </ac:spMkLst>
        </pc:spChg>
        <pc:spChg chg="add del mod">
          <ac:chgData name="koyanagi kei" userId="4a995bc4-0b79-4bdc-a549-ea708d96a2fc" providerId="ADAL" clId="{4F5D13B4-2B9A-5447-9C6D-E0D7BC4B6273}" dt="2023-06-14T07:56:36.934" v="2841" actId="478"/>
          <ac:spMkLst>
            <pc:docMk/>
            <pc:sldMk cId="3072439023" sldId="268"/>
            <ac:spMk id="26" creationId="{60D28C01-182A-08E4-253C-3136E78F8271}"/>
          </ac:spMkLst>
        </pc:spChg>
        <pc:grpChg chg="del">
          <ac:chgData name="koyanagi kei" userId="4a995bc4-0b79-4bdc-a549-ea708d96a2fc" providerId="ADAL" clId="{4F5D13B4-2B9A-5447-9C6D-E0D7BC4B6273}" dt="2023-06-14T07:15:40.768" v="2587" actId="478"/>
          <ac:grpSpMkLst>
            <pc:docMk/>
            <pc:sldMk cId="3072439023" sldId="268"/>
            <ac:grpSpMk id="3" creationId="{FBE4C3BD-4FB9-FA3B-BD89-A4DBBAE8BB20}"/>
          </ac:grpSpMkLst>
        </pc:grpChg>
        <pc:grpChg chg="del">
          <ac:chgData name="koyanagi kei" userId="4a995bc4-0b79-4bdc-a549-ea708d96a2fc" providerId="ADAL" clId="{4F5D13B4-2B9A-5447-9C6D-E0D7BC4B6273}" dt="2023-06-14T07:15:40.768" v="2587" actId="478"/>
          <ac:grpSpMkLst>
            <pc:docMk/>
            <pc:sldMk cId="3072439023" sldId="268"/>
            <ac:grpSpMk id="5" creationId="{604F4B8D-A7CA-4EE9-01A2-5DFDFD52B444}"/>
          </ac:grpSpMkLst>
        </pc:grpChg>
        <pc:grpChg chg="del">
          <ac:chgData name="koyanagi kei" userId="4a995bc4-0b79-4bdc-a549-ea708d96a2fc" providerId="ADAL" clId="{4F5D13B4-2B9A-5447-9C6D-E0D7BC4B6273}" dt="2023-06-14T07:15:40.768" v="2587" actId="478"/>
          <ac:grpSpMkLst>
            <pc:docMk/>
            <pc:sldMk cId="3072439023" sldId="268"/>
            <ac:grpSpMk id="6" creationId="{DCBBA134-3104-3FEF-7B0F-C44A1F438E0A}"/>
          </ac:grpSpMkLst>
        </pc:grpChg>
        <pc:picChg chg="add mod">
          <ac:chgData name="koyanagi kei" userId="4a995bc4-0b79-4bdc-a549-ea708d96a2fc" providerId="ADAL" clId="{4F5D13B4-2B9A-5447-9C6D-E0D7BC4B6273}" dt="2023-06-14T07:55:10.699" v="2807" actId="1076"/>
          <ac:picMkLst>
            <pc:docMk/>
            <pc:sldMk cId="3072439023" sldId="268"/>
            <ac:picMk id="4" creationId="{9ACD023C-F278-E67D-A49E-D7348A517FF0}"/>
          </ac:picMkLst>
        </pc:picChg>
        <pc:cxnChg chg="add del mod">
          <ac:chgData name="koyanagi kei" userId="4a995bc4-0b79-4bdc-a549-ea708d96a2fc" providerId="ADAL" clId="{4F5D13B4-2B9A-5447-9C6D-E0D7BC4B6273}" dt="2023-06-14T07:57:17.300" v="2843" actId="478"/>
          <ac:cxnSpMkLst>
            <pc:docMk/>
            <pc:sldMk cId="3072439023" sldId="268"/>
            <ac:cxnSpMk id="28" creationId="{AC68DA7B-FFBA-1046-4A48-5067BEC2D4B6}"/>
          </ac:cxnSpMkLst>
        </pc:cxnChg>
        <pc:cxnChg chg="add del mod">
          <ac:chgData name="koyanagi kei" userId="4a995bc4-0b79-4bdc-a549-ea708d96a2fc" providerId="ADAL" clId="{4F5D13B4-2B9A-5447-9C6D-E0D7BC4B6273}" dt="2023-06-14T07:57:28.359" v="2845" actId="478"/>
          <ac:cxnSpMkLst>
            <pc:docMk/>
            <pc:sldMk cId="3072439023" sldId="268"/>
            <ac:cxnSpMk id="30" creationId="{040AD20C-ECC8-DAC6-D261-5D412924B273}"/>
          </ac:cxnSpMkLst>
        </pc:cxnChg>
        <pc:cxnChg chg="add del mod">
          <ac:chgData name="koyanagi kei" userId="4a995bc4-0b79-4bdc-a549-ea708d96a2fc" providerId="ADAL" clId="{4F5D13B4-2B9A-5447-9C6D-E0D7BC4B6273}" dt="2023-06-14T07:59:17.950" v="2854" actId="478"/>
          <ac:cxnSpMkLst>
            <pc:docMk/>
            <pc:sldMk cId="3072439023" sldId="268"/>
            <ac:cxnSpMk id="32" creationId="{C0A674F5-923E-3DB1-5676-F4B851031C4E}"/>
          </ac:cxnSpMkLst>
        </pc:cxnChg>
        <pc:cxnChg chg="add del">
          <ac:chgData name="koyanagi kei" userId="4a995bc4-0b79-4bdc-a549-ea708d96a2fc" providerId="ADAL" clId="{4F5D13B4-2B9A-5447-9C6D-E0D7BC4B6273}" dt="2023-06-14T07:59:48.631" v="2856" actId="478"/>
          <ac:cxnSpMkLst>
            <pc:docMk/>
            <pc:sldMk cId="3072439023" sldId="268"/>
            <ac:cxnSpMk id="40" creationId="{C260B3DA-B1B5-864A-1C2C-F10C1F60596A}"/>
          </ac:cxnSpMkLst>
        </pc:cxnChg>
        <pc:cxnChg chg="add del">
          <ac:chgData name="koyanagi kei" userId="4a995bc4-0b79-4bdc-a549-ea708d96a2fc" providerId="ADAL" clId="{4F5D13B4-2B9A-5447-9C6D-E0D7BC4B6273}" dt="2023-06-14T08:01:58.321" v="2858" actId="478"/>
          <ac:cxnSpMkLst>
            <pc:docMk/>
            <pc:sldMk cId="3072439023" sldId="268"/>
            <ac:cxnSpMk id="42" creationId="{DDB97583-C105-9156-1495-63532E110FBC}"/>
          </ac:cxnSpMkLst>
        </pc:cxnChg>
        <pc:cxnChg chg="add del">
          <ac:chgData name="koyanagi kei" userId="4a995bc4-0b79-4bdc-a549-ea708d96a2fc" providerId="ADAL" clId="{4F5D13B4-2B9A-5447-9C6D-E0D7BC4B6273}" dt="2023-06-14T08:04:14.604" v="2860" actId="478"/>
          <ac:cxnSpMkLst>
            <pc:docMk/>
            <pc:sldMk cId="3072439023" sldId="268"/>
            <ac:cxnSpMk id="44" creationId="{8B9864D8-AA8E-353D-B2ED-0E706DAFA3F7}"/>
          </ac:cxnSpMkLst>
        </pc:cxnChg>
        <pc:cxnChg chg="add del">
          <ac:chgData name="koyanagi kei" userId="4a995bc4-0b79-4bdc-a549-ea708d96a2fc" providerId="ADAL" clId="{4F5D13B4-2B9A-5447-9C6D-E0D7BC4B6273}" dt="2023-06-14T08:04:36.313" v="2862" actId="478"/>
          <ac:cxnSpMkLst>
            <pc:docMk/>
            <pc:sldMk cId="3072439023" sldId="268"/>
            <ac:cxnSpMk id="46" creationId="{1FDEFCC3-501D-FD4F-F0D2-3F3FC112F40C}"/>
          </ac:cxnSpMkLst>
        </pc:cxnChg>
        <pc:cxnChg chg="add del mod">
          <ac:chgData name="koyanagi kei" userId="4a995bc4-0b79-4bdc-a549-ea708d96a2fc" providerId="ADAL" clId="{4F5D13B4-2B9A-5447-9C6D-E0D7BC4B6273}" dt="2023-06-14T08:06:19.261" v="2868" actId="478"/>
          <ac:cxnSpMkLst>
            <pc:docMk/>
            <pc:sldMk cId="3072439023" sldId="268"/>
            <ac:cxnSpMk id="48" creationId="{E27F14D8-8C94-EFA4-7A35-35797A58E6AF}"/>
          </ac:cxnSpMkLst>
        </pc:cxnChg>
        <pc:cxnChg chg="add mod">
          <ac:chgData name="koyanagi kei" userId="4a995bc4-0b79-4bdc-a549-ea708d96a2fc" providerId="ADAL" clId="{4F5D13B4-2B9A-5447-9C6D-E0D7BC4B6273}" dt="2023-06-14T08:07:13.183" v="2877" actId="692"/>
          <ac:cxnSpMkLst>
            <pc:docMk/>
            <pc:sldMk cId="3072439023" sldId="268"/>
            <ac:cxnSpMk id="54" creationId="{073817FA-C3A0-6199-5E07-5EDE56517111}"/>
          </ac:cxnSpMkLst>
        </pc:cxnChg>
        <pc:cxnChg chg="add mod">
          <ac:chgData name="koyanagi kei" userId="4a995bc4-0b79-4bdc-a549-ea708d96a2fc" providerId="ADAL" clId="{4F5D13B4-2B9A-5447-9C6D-E0D7BC4B6273}" dt="2023-06-14T08:07:36.181" v="2886" actId="692"/>
          <ac:cxnSpMkLst>
            <pc:docMk/>
            <pc:sldMk cId="3072439023" sldId="268"/>
            <ac:cxnSpMk id="56" creationId="{12964D80-480E-83D7-CC14-EF118E96B746}"/>
          </ac:cxnSpMkLst>
        </pc:cxnChg>
        <pc:cxnChg chg="add mod">
          <ac:chgData name="koyanagi kei" userId="4a995bc4-0b79-4bdc-a549-ea708d96a2fc" providerId="ADAL" clId="{4F5D13B4-2B9A-5447-9C6D-E0D7BC4B6273}" dt="2023-06-14T08:07:52.899" v="2895" actId="692"/>
          <ac:cxnSpMkLst>
            <pc:docMk/>
            <pc:sldMk cId="3072439023" sldId="268"/>
            <ac:cxnSpMk id="58" creationId="{9CE65394-F2F0-DFC1-0849-93E55FDC4F98}"/>
          </ac:cxnSpMkLst>
        </pc:cxnChg>
      </pc:sldChg>
      <pc:sldChg chg="add del">
        <pc:chgData name="koyanagi kei" userId="4a995bc4-0b79-4bdc-a549-ea708d96a2fc" providerId="ADAL" clId="{4F5D13B4-2B9A-5447-9C6D-E0D7BC4B6273}" dt="2023-06-08T03:19:54.658" v="98" actId="2696"/>
        <pc:sldMkLst>
          <pc:docMk/>
          <pc:sldMk cId="4082938185" sldId="269"/>
        </pc:sldMkLst>
      </pc:sldChg>
      <pc:sldChg chg="add del">
        <pc:chgData name="koyanagi kei" userId="4a995bc4-0b79-4bdc-a549-ea708d96a2fc" providerId="ADAL" clId="{4F5D13B4-2B9A-5447-9C6D-E0D7BC4B6273}" dt="2023-06-08T03:19:54.663" v="99" actId="2696"/>
        <pc:sldMkLst>
          <pc:docMk/>
          <pc:sldMk cId="726629709" sldId="270"/>
        </pc:sldMkLst>
      </pc:sldChg>
      <pc:sldChg chg="add del">
        <pc:chgData name="koyanagi kei" userId="4a995bc4-0b79-4bdc-a549-ea708d96a2fc" providerId="ADAL" clId="{4F5D13B4-2B9A-5447-9C6D-E0D7BC4B6273}" dt="2023-06-08T03:19:54.668" v="100" actId="2696"/>
        <pc:sldMkLst>
          <pc:docMk/>
          <pc:sldMk cId="3489281089" sldId="271"/>
        </pc:sldMkLst>
      </pc:sldChg>
      <pc:sldChg chg="add del">
        <pc:chgData name="koyanagi kei" userId="4a995bc4-0b79-4bdc-a549-ea708d96a2fc" providerId="ADAL" clId="{4F5D13B4-2B9A-5447-9C6D-E0D7BC4B6273}" dt="2023-06-08T03:19:54.673" v="101" actId="2696"/>
        <pc:sldMkLst>
          <pc:docMk/>
          <pc:sldMk cId="1810222069" sldId="272"/>
        </pc:sldMkLst>
      </pc:sldChg>
      <pc:sldChg chg="add del">
        <pc:chgData name="koyanagi kei" userId="4a995bc4-0b79-4bdc-a549-ea708d96a2fc" providerId="ADAL" clId="{4F5D13B4-2B9A-5447-9C6D-E0D7BC4B6273}" dt="2023-06-08T03:19:54.678" v="102" actId="2696"/>
        <pc:sldMkLst>
          <pc:docMk/>
          <pc:sldMk cId="1272247785" sldId="273"/>
        </pc:sldMkLst>
      </pc:sldChg>
      <pc:sldChg chg="add del">
        <pc:chgData name="koyanagi kei" userId="4a995bc4-0b79-4bdc-a549-ea708d96a2fc" providerId="ADAL" clId="{4F5D13B4-2B9A-5447-9C6D-E0D7BC4B6273}" dt="2023-06-08T03:19:54.683" v="103" actId="2696"/>
        <pc:sldMkLst>
          <pc:docMk/>
          <pc:sldMk cId="4102180196" sldId="274"/>
        </pc:sldMkLst>
      </pc:sldChg>
      <pc:sldChg chg="add del">
        <pc:chgData name="koyanagi kei" userId="4a995bc4-0b79-4bdc-a549-ea708d96a2fc" providerId="ADAL" clId="{4F5D13B4-2B9A-5447-9C6D-E0D7BC4B6273}" dt="2023-06-08T03:19:54.686" v="104" actId="2696"/>
        <pc:sldMkLst>
          <pc:docMk/>
          <pc:sldMk cId="294167676" sldId="275"/>
        </pc:sldMkLst>
      </pc:sldChg>
      <pc:sldChg chg="add del">
        <pc:chgData name="koyanagi kei" userId="4a995bc4-0b79-4bdc-a549-ea708d96a2fc" providerId="ADAL" clId="{4F5D13B4-2B9A-5447-9C6D-E0D7BC4B6273}" dt="2023-06-08T03:19:54.689" v="105" actId="2696"/>
        <pc:sldMkLst>
          <pc:docMk/>
          <pc:sldMk cId="668505539" sldId="277"/>
        </pc:sldMkLst>
      </pc:sldChg>
      <pc:sldChg chg="add del">
        <pc:chgData name="koyanagi kei" userId="4a995bc4-0b79-4bdc-a549-ea708d96a2fc" providerId="ADAL" clId="{4F5D13B4-2B9A-5447-9C6D-E0D7BC4B6273}" dt="2023-06-08T03:19:54.694" v="106" actId="2696"/>
        <pc:sldMkLst>
          <pc:docMk/>
          <pc:sldMk cId="3124315384" sldId="279"/>
        </pc:sldMkLst>
      </pc:sldChg>
      <pc:sldChg chg="add del">
        <pc:chgData name="koyanagi kei" userId="4a995bc4-0b79-4bdc-a549-ea708d96a2fc" providerId="ADAL" clId="{4F5D13B4-2B9A-5447-9C6D-E0D7BC4B6273}" dt="2023-06-08T03:19:54.699" v="107" actId="2696"/>
        <pc:sldMkLst>
          <pc:docMk/>
          <pc:sldMk cId="3672568813" sldId="280"/>
        </pc:sldMkLst>
      </pc:sldChg>
      <pc:sldChg chg="add del">
        <pc:chgData name="koyanagi kei" userId="4a995bc4-0b79-4bdc-a549-ea708d96a2fc" providerId="ADAL" clId="{4F5D13B4-2B9A-5447-9C6D-E0D7BC4B6273}" dt="2023-06-08T03:19:54.702" v="108" actId="2696"/>
        <pc:sldMkLst>
          <pc:docMk/>
          <pc:sldMk cId="856030726" sldId="281"/>
        </pc:sldMkLst>
      </pc:sldChg>
      <pc:sldChg chg="add del">
        <pc:chgData name="koyanagi kei" userId="4a995bc4-0b79-4bdc-a549-ea708d96a2fc" providerId="ADAL" clId="{4F5D13B4-2B9A-5447-9C6D-E0D7BC4B6273}" dt="2023-06-08T03:19:54.706" v="109" actId="2696"/>
        <pc:sldMkLst>
          <pc:docMk/>
          <pc:sldMk cId="3088384035" sldId="282"/>
        </pc:sldMkLst>
      </pc:sldChg>
      <pc:sldChg chg="add del">
        <pc:chgData name="koyanagi kei" userId="4a995bc4-0b79-4bdc-a549-ea708d96a2fc" providerId="ADAL" clId="{4F5D13B4-2B9A-5447-9C6D-E0D7BC4B6273}" dt="2023-06-08T03:19:54.710" v="110" actId="2696"/>
        <pc:sldMkLst>
          <pc:docMk/>
          <pc:sldMk cId="1861409394" sldId="283"/>
        </pc:sldMkLst>
      </pc:sldChg>
      <pc:sldChg chg="add del">
        <pc:chgData name="koyanagi kei" userId="4a995bc4-0b79-4bdc-a549-ea708d96a2fc" providerId="ADAL" clId="{4F5D13B4-2B9A-5447-9C6D-E0D7BC4B6273}" dt="2023-06-08T03:19:54.713" v="111" actId="2696"/>
        <pc:sldMkLst>
          <pc:docMk/>
          <pc:sldMk cId="4192749219" sldId="284"/>
        </pc:sldMkLst>
      </pc:sldChg>
      <pc:sldChg chg="add del">
        <pc:chgData name="koyanagi kei" userId="4a995bc4-0b79-4bdc-a549-ea708d96a2fc" providerId="ADAL" clId="{4F5D13B4-2B9A-5447-9C6D-E0D7BC4B6273}" dt="2023-06-08T03:19:54.718" v="112" actId="2696"/>
        <pc:sldMkLst>
          <pc:docMk/>
          <pc:sldMk cId="602778325" sldId="285"/>
        </pc:sldMkLst>
      </pc:sldChg>
      <pc:sldChg chg="add del">
        <pc:chgData name="koyanagi kei" userId="4a995bc4-0b79-4bdc-a549-ea708d96a2fc" providerId="ADAL" clId="{4F5D13B4-2B9A-5447-9C6D-E0D7BC4B6273}" dt="2023-06-08T03:19:54.723" v="113" actId="2696"/>
        <pc:sldMkLst>
          <pc:docMk/>
          <pc:sldMk cId="798880855" sldId="287"/>
        </pc:sldMkLst>
      </pc:sldChg>
      <pc:sldChg chg="add del">
        <pc:chgData name="koyanagi kei" userId="4a995bc4-0b79-4bdc-a549-ea708d96a2fc" providerId="ADAL" clId="{4F5D13B4-2B9A-5447-9C6D-E0D7BC4B6273}" dt="2023-06-08T03:19:54.728" v="114" actId="2696"/>
        <pc:sldMkLst>
          <pc:docMk/>
          <pc:sldMk cId="1599774400" sldId="288"/>
        </pc:sldMkLst>
      </pc:sldChg>
      <pc:sldChg chg="add del">
        <pc:chgData name="koyanagi kei" userId="4a995bc4-0b79-4bdc-a549-ea708d96a2fc" providerId="ADAL" clId="{4F5D13B4-2B9A-5447-9C6D-E0D7BC4B6273}" dt="2023-06-08T03:19:54.734" v="115" actId="2696"/>
        <pc:sldMkLst>
          <pc:docMk/>
          <pc:sldMk cId="548887967" sldId="289"/>
        </pc:sldMkLst>
      </pc:sldChg>
      <pc:sldChg chg="add del">
        <pc:chgData name="koyanagi kei" userId="4a995bc4-0b79-4bdc-a549-ea708d96a2fc" providerId="ADAL" clId="{4F5D13B4-2B9A-5447-9C6D-E0D7BC4B6273}" dt="2023-06-08T03:19:54.738" v="116" actId="2696"/>
        <pc:sldMkLst>
          <pc:docMk/>
          <pc:sldMk cId="663914371" sldId="290"/>
        </pc:sldMkLst>
      </pc:sldChg>
      <pc:sldChg chg="add del">
        <pc:chgData name="koyanagi kei" userId="4a995bc4-0b79-4bdc-a549-ea708d96a2fc" providerId="ADAL" clId="{4F5D13B4-2B9A-5447-9C6D-E0D7BC4B6273}" dt="2023-06-08T03:19:54.742" v="117" actId="2696"/>
        <pc:sldMkLst>
          <pc:docMk/>
          <pc:sldMk cId="1425641862" sldId="291"/>
        </pc:sldMkLst>
      </pc:sldChg>
      <pc:sldChg chg="add del">
        <pc:chgData name="koyanagi kei" userId="4a995bc4-0b79-4bdc-a549-ea708d96a2fc" providerId="ADAL" clId="{4F5D13B4-2B9A-5447-9C6D-E0D7BC4B6273}" dt="2023-06-08T03:19:54.747" v="118" actId="2696"/>
        <pc:sldMkLst>
          <pc:docMk/>
          <pc:sldMk cId="3426352495" sldId="292"/>
        </pc:sldMkLst>
      </pc:sldChg>
      <pc:sldChg chg="add del">
        <pc:chgData name="koyanagi kei" userId="4a995bc4-0b79-4bdc-a549-ea708d96a2fc" providerId="ADAL" clId="{4F5D13B4-2B9A-5447-9C6D-E0D7BC4B6273}" dt="2023-06-08T03:19:54.751" v="119" actId="2696"/>
        <pc:sldMkLst>
          <pc:docMk/>
          <pc:sldMk cId="1094738652" sldId="293"/>
        </pc:sldMkLst>
      </pc:sldChg>
      <pc:sldChg chg="add del">
        <pc:chgData name="koyanagi kei" userId="4a995bc4-0b79-4bdc-a549-ea708d96a2fc" providerId="ADAL" clId="{4F5D13B4-2B9A-5447-9C6D-E0D7BC4B6273}" dt="2023-06-08T03:19:54.758" v="120" actId="2696"/>
        <pc:sldMkLst>
          <pc:docMk/>
          <pc:sldMk cId="4071573348" sldId="294"/>
        </pc:sldMkLst>
      </pc:sldChg>
      <pc:sldChg chg="add del">
        <pc:chgData name="koyanagi kei" userId="4a995bc4-0b79-4bdc-a549-ea708d96a2fc" providerId="ADAL" clId="{4F5D13B4-2B9A-5447-9C6D-E0D7BC4B6273}" dt="2023-06-08T03:19:54.762" v="121" actId="2696"/>
        <pc:sldMkLst>
          <pc:docMk/>
          <pc:sldMk cId="3647920945" sldId="295"/>
        </pc:sldMkLst>
      </pc:sldChg>
      <pc:sldChg chg="add del">
        <pc:chgData name="koyanagi kei" userId="4a995bc4-0b79-4bdc-a549-ea708d96a2fc" providerId="ADAL" clId="{4F5D13B4-2B9A-5447-9C6D-E0D7BC4B6273}" dt="2023-06-08T03:19:54.767" v="122" actId="2696"/>
        <pc:sldMkLst>
          <pc:docMk/>
          <pc:sldMk cId="1868888748" sldId="296"/>
        </pc:sldMkLst>
      </pc:sldChg>
      <pc:sldChg chg="add del">
        <pc:chgData name="koyanagi kei" userId="4a995bc4-0b79-4bdc-a549-ea708d96a2fc" providerId="ADAL" clId="{4F5D13B4-2B9A-5447-9C6D-E0D7BC4B6273}" dt="2023-06-08T03:19:54.772" v="123" actId="2696"/>
        <pc:sldMkLst>
          <pc:docMk/>
          <pc:sldMk cId="1186951152" sldId="298"/>
        </pc:sldMkLst>
      </pc:sldChg>
      <pc:sldChg chg="add del">
        <pc:chgData name="koyanagi kei" userId="4a995bc4-0b79-4bdc-a549-ea708d96a2fc" providerId="ADAL" clId="{4F5D13B4-2B9A-5447-9C6D-E0D7BC4B6273}" dt="2023-06-08T03:19:54.778" v="124" actId="2696"/>
        <pc:sldMkLst>
          <pc:docMk/>
          <pc:sldMk cId="2571586533" sldId="299"/>
        </pc:sldMkLst>
      </pc:sldChg>
      <pc:sldChg chg="addSp delSp modSp add del mod modNotesTx">
        <pc:chgData name="koyanagi kei" userId="4a995bc4-0b79-4bdc-a549-ea708d96a2fc" providerId="ADAL" clId="{4F5D13B4-2B9A-5447-9C6D-E0D7BC4B6273}" dt="2023-07-06T04:06:17.352" v="27628" actId="20577"/>
        <pc:sldMkLst>
          <pc:docMk/>
          <pc:sldMk cId="193611139" sldId="300"/>
        </pc:sldMkLst>
        <pc:spChg chg="add del mod">
          <ac:chgData name="koyanagi kei" userId="4a995bc4-0b79-4bdc-a549-ea708d96a2fc" providerId="ADAL" clId="{4F5D13B4-2B9A-5447-9C6D-E0D7BC4B6273}" dt="2023-07-05T12:57:15.353" v="23728"/>
          <ac:spMkLst>
            <pc:docMk/>
            <pc:sldMk cId="193611139" sldId="300"/>
            <ac:spMk id="2" creationId="{023C9FCF-7CE3-8221-A821-F6D0BE46BFB5}"/>
          </ac:spMkLst>
        </pc:spChg>
        <pc:spChg chg="del mod">
          <ac:chgData name="koyanagi kei" userId="4a995bc4-0b79-4bdc-a549-ea708d96a2fc" providerId="ADAL" clId="{4F5D13B4-2B9A-5447-9C6D-E0D7BC4B6273}" dt="2023-07-04T09:18:37.614" v="10570" actId="478"/>
          <ac:spMkLst>
            <pc:docMk/>
            <pc:sldMk cId="193611139" sldId="300"/>
            <ac:spMk id="2" creationId="{EB55243B-5F2E-1DE5-449B-A29987EE4066}"/>
          </ac:spMkLst>
        </pc:spChg>
        <pc:spChg chg="add mod">
          <ac:chgData name="koyanagi kei" userId="4a995bc4-0b79-4bdc-a549-ea708d96a2fc" providerId="ADAL" clId="{4F5D13B4-2B9A-5447-9C6D-E0D7BC4B6273}" dt="2023-07-05T12:57:51.280" v="23735" actId="207"/>
          <ac:spMkLst>
            <pc:docMk/>
            <pc:sldMk cId="193611139" sldId="300"/>
            <ac:spMk id="4" creationId="{2EAD769C-DF94-1A3A-E38A-A500BD48E1AB}"/>
          </ac:spMkLst>
        </pc:spChg>
        <pc:spChg chg="add del mod">
          <ac:chgData name="koyanagi kei" userId="4a995bc4-0b79-4bdc-a549-ea708d96a2fc" providerId="ADAL" clId="{4F5D13B4-2B9A-5447-9C6D-E0D7BC4B6273}" dt="2023-07-04T09:18:40.716" v="10571" actId="478"/>
          <ac:spMkLst>
            <pc:docMk/>
            <pc:sldMk cId="193611139" sldId="300"/>
            <ac:spMk id="4" creationId="{BE57A1D9-CDB4-2B14-41E1-6D2D751DEF50}"/>
          </ac:spMkLst>
        </pc:spChg>
        <pc:spChg chg="add mod">
          <ac:chgData name="koyanagi kei" userId="4a995bc4-0b79-4bdc-a549-ea708d96a2fc" providerId="ADAL" clId="{4F5D13B4-2B9A-5447-9C6D-E0D7BC4B6273}" dt="2023-07-04T09:20:43.746" v="10681" actId="20577"/>
          <ac:spMkLst>
            <pc:docMk/>
            <pc:sldMk cId="193611139" sldId="300"/>
            <ac:spMk id="5" creationId="{12DC5CA1-98D0-BF6B-D769-0FF402DDA557}"/>
          </ac:spMkLst>
        </pc:spChg>
        <pc:spChg chg="del mod">
          <ac:chgData name="koyanagi kei" userId="4a995bc4-0b79-4bdc-a549-ea708d96a2fc" providerId="ADAL" clId="{4F5D13B4-2B9A-5447-9C6D-E0D7BC4B6273}" dt="2023-07-05T12:57:31.227" v="23733" actId="478"/>
          <ac:spMkLst>
            <pc:docMk/>
            <pc:sldMk cId="193611139" sldId="300"/>
            <ac:spMk id="7" creationId="{191D30C4-69B0-7215-F597-742086387ECB}"/>
          </ac:spMkLst>
        </pc:spChg>
        <pc:picChg chg="add del">
          <ac:chgData name="koyanagi kei" userId="4a995bc4-0b79-4bdc-a549-ea708d96a2fc" providerId="ADAL" clId="{4F5D13B4-2B9A-5447-9C6D-E0D7BC4B6273}" dt="2023-07-05T12:57:17.144" v="23730"/>
          <ac:picMkLst>
            <pc:docMk/>
            <pc:sldMk cId="193611139" sldId="300"/>
            <ac:picMk id="3" creationId="{46687FE5-0C33-063F-DFB7-DCEF117FF8D4}"/>
          </ac:picMkLst>
        </pc:picChg>
      </pc:sldChg>
      <pc:sldChg chg="add del">
        <pc:chgData name="koyanagi kei" userId="4a995bc4-0b79-4bdc-a549-ea708d96a2fc" providerId="ADAL" clId="{4F5D13B4-2B9A-5447-9C6D-E0D7BC4B6273}" dt="2023-06-08T03:19:54.801" v="128" actId="2696"/>
        <pc:sldMkLst>
          <pc:docMk/>
          <pc:sldMk cId="2658999219" sldId="301"/>
        </pc:sldMkLst>
      </pc:sldChg>
      <pc:sldChg chg="add del">
        <pc:chgData name="koyanagi kei" userId="4a995bc4-0b79-4bdc-a549-ea708d96a2fc" providerId="ADAL" clId="{4F5D13B4-2B9A-5447-9C6D-E0D7BC4B6273}" dt="2023-06-08T03:19:54.805" v="129" actId="2696"/>
        <pc:sldMkLst>
          <pc:docMk/>
          <pc:sldMk cId="2585612167" sldId="302"/>
        </pc:sldMkLst>
      </pc:sldChg>
      <pc:sldChg chg="add del">
        <pc:chgData name="koyanagi kei" userId="4a995bc4-0b79-4bdc-a549-ea708d96a2fc" providerId="ADAL" clId="{4F5D13B4-2B9A-5447-9C6D-E0D7BC4B6273}" dt="2023-06-08T03:19:54.809" v="130" actId="2696"/>
        <pc:sldMkLst>
          <pc:docMk/>
          <pc:sldMk cId="3196062283" sldId="303"/>
        </pc:sldMkLst>
      </pc:sldChg>
      <pc:sldChg chg="add del">
        <pc:chgData name="koyanagi kei" userId="4a995bc4-0b79-4bdc-a549-ea708d96a2fc" providerId="ADAL" clId="{4F5D13B4-2B9A-5447-9C6D-E0D7BC4B6273}" dt="2023-06-08T03:19:54.812" v="131" actId="2696"/>
        <pc:sldMkLst>
          <pc:docMk/>
          <pc:sldMk cId="464775261" sldId="304"/>
        </pc:sldMkLst>
      </pc:sldChg>
      <pc:sldChg chg="add del">
        <pc:chgData name="koyanagi kei" userId="4a995bc4-0b79-4bdc-a549-ea708d96a2fc" providerId="ADAL" clId="{4F5D13B4-2B9A-5447-9C6D-E0D7BC4B6273}" dt="2023-06-08T03:19:54.825" v="132" actId="2696"/>
        <pc:sldMkLst>
          <pc:docMk/>
          <pc:sldMk cId="3920182764" sldId="305"/>
        </pc:sldMkLst>
      </pc:sldChg>
      <pc:sldChg chg="addSp delSp modSp add del mod modNotesTx">
        <pc:chgData name="koyanagi kei" userId="4a995bc4-0b79-4bdc-a549-ea708d96a2fc" providerId="ADAL" clId="{4F5D13B4-2B9A-5447-9C6D-E0D7BC4B6273}" dt="2023-07-05T12:58:16.793" v="23741" actId="255"/>
        <pc:sldMkLst>
          <pc:docMk/>
          <pc:sldMk cId="2711971401" sldId="306"/>
        </pc:sldMkLst>
        <pc:spChg chg="add mod">
          <ac:chgData name="koyanagi kei" userId="4a995bc4-0b79-4bdc-a549-ea708d96a2fc" providerId="ADAL" clId="{4F5D13B4-2B9A-5447-9C6D-E0D7BC4B6273}" dt="2023-07-05T12:58:16.793" v="23741" actId="255"/>
          <ac:spMkLst>
            <pc:docMk/>
            <pc:sldMk cId="2711971401" sldId="306"/>
            <ac:spMk id="2" creationId="{C2804BB0-A898-FDC0-7346-0BDA6D5604EB}"/>
          </ac:spMkLst>
        </pc:spChg>
        <pc:spChg chg="del">
          <ac:chgData name="koyanagi kei" userId="4a995bc4-0b79-4bdc-a549-ea708d96a2fc" providerId="ADAL" clId="{4F5D13B4-2B9A-5447-9C6D-E0D7BC4B6273}" dt="2023-07-04T09:19:10.149" v="10575" actId="478"/>
          <ac:spMkLst>
            <pc:docMk/>
            <pc:sldMk cId="2711971401" sldId="306"/>
            <ac:spMk id="2" creationId="{EB55243B-5F2E-1DE5-449B-A29987EE4066}"/>
          </ac:spMkLst>
        </pc:spChg>
        <pc:spChg chg="del">
          <ac:chgData name="koyanagi kei" userId="4a995bc4-0b79-4bdc-a549-ea708d96a2fc" providerId="ADAL" clId="{4F5D13B4-2B9A-5447-9C6D-E0D7BC4B6273}" dt="2023-07-05T12:58:02.985" v="23738" actId="478"/>
          <ac:spMkLst>
            <pc:docMk/>
            <pc:sldMk cId="2711971401" sldId="306"/>
            <ac:spMk id="7" creationId="{191D30C4-69B0-7215-F597-742086387ECB}"/>
          </ac:spMkLst>
        </pc:spChg>
        <pc:spChg chg="add del mod">
          <ac:chgData name="koyanagi kei" userId="4a995bc4-0b79-4bdc-a549-ea708d96a2fc" providerId="ADAL" clId="{4F5D13B4-2B9A-5447-9C6D-E0D7BC4B6273}" dt="2023-07-04T09:19:11.593" v="10576" actId="478"/>
          <ac:spMkLst>
            <pc:docMk/>
            <pc:sldMk cId="2711971401" sldId="306"/>
            <ac:spMk id="17" creationId="{C75D259E-8C3D-B1D2-5FC9-7420E6F1D6CB}"/>
          </ac:spMkLst>
        </pc:spChg>
        <pc:spChg chg="add mod">
          <ac:chgData name="koyanagi kei" userId="4a995bc4-0b79-4bdc-a549-ea708d96a2fc" providerId="ADAL" clId="{4F5D13B4-2B9A-5447-9C6D-E0D7BC4B6273}" dt="2023-07-04T09:19:11.945" v="10577"/>
          <ac:spMkLst>
            <pc:docMk/>
            <pc:sldMk cId="2711971401" sldId="306"/>
            <ac:spMk id="18" creationId="{6052005B-F03A-8A55-329D-2D4803C8B11B}"/>
          </ac:spMkLst>
        </pc:spChg>
      </pc:sldChg>
      <pc:sldChg chg="addSp delSp modSp add del mod modNotesTx">
        <pc:chgData name="koyanagi kei" userId="4a995bc4-0b79-4bdc-a549-ea708d96a2fc" providerId="ADAL" clId="{4F5D13B4-2B9A-5447-9C6D-E0D7BC4B6273}" dt="2023-07-05T12:58:26.028" v="23744" actId="255"/>
        <pc:sldMkLst>
          <pc:docMk/>
          <pc:sldMk cId="2911856122" sldId="307"/>
        </pc:sldMkLst>
        <pc:spChg chg="add mod">
          <ac:chgData name="koyanagi kei" userId="4a995bc4-0b79-4bdc-a549-ea708d96a2fc" providerId="ADAL" clId="{4F5D13B4-2B9A-5447-9C6D-E0D7BC4B6273}" dt="2023-07-05T12:58:26.028" v="23744" actId="255"/>
          <ac:spMkLst>
            <pc:docMk/>
            <pc:sldMk cId="2911856122" sldId="307"/>
            <ac:spMk id="2" creationId="{5972D3F5-9BD0-0FEC-70BF-7BDFC3CF3C79}"/>
          </ac:spMkLst>
        </pc:spChg>
        <pc:spChg chg="del">
          <ac:chgData name="koyanagi kei" userId="4a995bc4-0b79-4bdc-a549-ea708d96a2fc" providerId="ADAL" clId="{4F5D13B4-2B9A-5447-9C6D-E0D7BC4B6273}" dt="2023-07-04T09:19:15.702" v="10578" actId="478"/>
          <ac:spMkLst>
            <pc:docMk/>
            <pc:sldMk cId="2911856122" sldId="307"/>
            <ac:spMk id="2" creationId="{EB55243B-5F2E-1DE5-449B-A29987EE4066}"/>
          </ac:spMkLst>
        </pc:spChg>
        <pc:spChg chg="add del mod">
          <ac:chgData name="koyanagi kei" userId="4a995bc4-0b79-4bdc-a549-ea708d96a2fc" providerId="ADAL" clId="{4F5D13B4-2B9A-5447-9C6D-E0D7BC4B6273}" dt="2023-07-04T09:19:17.170" v="10579" actId="478"/>
          <ac:spMkLst>
            <pc:docMk/>
            <pc:sldMk cId="2911856122" sldId="307"/>
            <ac:spMk id="5" creationId="{BE081AF7-2AF6-0E44-C37F-07B831593FB3}"/>
          </ac:spMkLst>
        </pc:spChg>
        <pc:spChg chg="add mod">
          <ac:chgData name="koyanagi kei" userId="4a995bc4-0b79-4bdc-a549-ea708d96a2fc" providerId="ADAL" clId="{4F5D13B4-2B9A-5447-9C6D-E0D7BC4B6273}" dt="2023-07-04T09:19:17.618" v="10580"/>
          <ac:spMkLst>
            <pc:docMk/>
            <pc:sldMk cId="2911856122" sldId="307"/>
            <ac:spMk id="6" creationId="{964B3A4D-B849-D6A6-3EC4-69E39A824A32}"/>
          </ac:spMkLst>
        </pc:spChg>
        <pc:spChg chg="del">
          <ac:chgData name="koyanagi kei" userId="4a995bc4-0b79-4bdc-a549-ea708d96a2fc" providerId="ADAL" clId="{4F5D13B4-2B9A-5447-9C6D-E0D7BC4B6273}" dt="2023-07-05T12:58:20.126" v="23742" actId="478"/>
          <ac:spMkLst>
            <pc:docMk/>
            <pc:sldMk cId="2911856122" sldId="307"/>
            <ac:spMk id="7" creationId="{191D30C4-69B0-7215-F597-742086387ECB}"/>
          </ac:spMkLst>
        </pc:spChg>
      </pc:sldChg>
      <pc:sldChg chg="addSp delSp modSp add del mod setBg">
        <pc:chgData name="koyanagi kei" userId="4a995bc4-0b79-4bdc-a549-ea708d96a2fc" providerId="ADAL" clId="{4F5D13B4-2B9A-5447-9C6D-E0D7BC4B6273}" dt="2023-06-27T10:44:03.266" v="5876" actId="2696"/>
        <pc:sldMkLst>
          <pc:docMk/>
          <pc:sldMk cId="700627956" sldId="309"/>
        </pc:sldMkLst>
        <pc:spChg chg="del mod topLvl">
          <ac:chgData name="koyanagi kei" userId="4a995bc4-0b79-4bdc-a549-ea708d96a2fc" providerId="ADAL" clId="{4F5D13B4-2B9A-5447-9C6D-E0D7BC4B6273}" dt="2023-06-27T07:18:04.912" v="5257" actId="478"/>
          <ac:spMkLst>
            <pc:docMk/>
            <pc:sldMk cId="700627956" sldId="309"/>
            <ac:spMk id="4" creationId="{65E30E85-C250-0ADC-CB9B-33B6F3281ED9}"/>
          </ac:spMkLst>
        </pc:spChg>
        <pc:spChg chg="add mod">
          <ac:chgData name="koyanagi kei" userId="4a995bc4-0b79-4bdc-a549-ea708d96a2fc" providerId="ADAL" clId="{4F5D13B4-2B9A-5447-9C6D-E0D7BC4B6273}" dt="2023-06-27T10:13:00.513" v="5549" actId="1036"/>
          <ac:spMkLst>
            <pc:docMk/>
            <pc:sldMk cId="700627956" sldId="309"/>
            <ac:spMk id="6" creationId="{0CCFDC75-4054-7369-B2B0-A8E8E0642C9A}"/>
          </ac:spMkLst>
        </pc:spChg>
        <pc:spChg chg="add mod">
          <ac:chgData name="koyanagi kei" userId="4a995bc4-0b79-4bdc-a549-ea708d96a2fc" providerId="ADAL" clId="{4F5D13B4-2B9A-5447-9C6D-E0D7BC4B6273}" dt="2023-06-27T10:13:00.513" v="5549" actId="1036"/>
          <ac:spMkLst>
            <pc:docMk/>
            <pc:sldMk cId="700627956" sldId="309"/>
            <ac:spMk id="9" creationId="{CCC5A286-E897-36A9-6ABD-7005DD7E0864}"/>
          </ac:spMkLst>
        </pc:spChg>
        <pc:spChg chg="add mod">
          <ac:chgData name="koyanagi kei" userId="4a995bc4-0b79-4bdc-a549-ea708d96a2fc" providerId="ADAL" clId="{4F5D13B4-2B9A-5447-9C6D-E0D7BC4B6273}" dt="2023-06-27T10:13:00.513" v="5549" actId="1036"/>
          <ac:spMkLst>
            <pc:docMk/>
            <pc:sldMk cId="700627956" sldId="309"/>
            <ac:spMk id="10" creationId="{EF4A1880-5B0E-A0B4-5394-A472FCB3B0D3}"/>
          </ac:spMkLst>
        </pc:spChg>
        <pc:spChg chg="add del mod">
          <ac:chgData name="koyanagi kei" userId="4a995bc4-0b79-4bdc-a549-ea708d96a2fc" providerId="ADAL" clId="{4F5D13B4-2B9A-5447-9C6D-E0D7BC4B6273}" dt="2023-06-27T09:45:05.184" v="5397" actId="478"/>
          <ac:spMkLst>
            <pc:docMk/>
            <pc:sldMk cId="700627956" sldId="309"/>
            <ac:spMk id="11" creationId="{BC26E4AB-64AF-68E6-6CBA-D29E38BFCA9C}"/>
          </ac:spMkLst>
        </pc:spChg>
        <pc:spChg chg="add mod">
          <ac:chgData name="koyanagi kei" userId="4a995bc4-0b79-4bdc-a549-ea708d96a2fc" providerId="ADAL" clId="{4F5D13B4-2B9A-5447-9C6D-E0D7BC4B6273}" dt="2023-06-27T10:13:00.513" v="5549" actId="1036"/>
          <ac:spMkLst>
            <pc:docMk/>
            <pc:sldMk cId="700627956" sldId="309"/>
            <ac:spMk id="12" creationId="{552101C9-A913-B1C8-AE3B-CDA0CBE47B26}"/>
          </ac:spMkLst>
        </pc:spChg>
        <pc:spChg chg="del">
          <ac:chgData name="koyanagi kei" userId="4a995bc4-0b79-4bdc-a549-ea708d96a2fc" providerId="ADAL" clId="{4F5D13B4-2B9A-5447-9C6D-E0D7BC4B6273}" dt="2023-06-27T07:06:34.408" v="5252" actId="478"/>
          <ac:spMkLst>
            <pc:docMk/>
            <pc:sldMk cId="700627956" sldId="309"/>
            <ac:spMk id="34" creationId="{2886DF08-0028-9F40-86BC-96C78CD29E84}"/>
          </ac:spMkLst>
        </pc:spChg>
        <pc:spChg chg="del mod">
          <ac:chgData name="koyanagi kei" userId="4a995bc4-0b79-4bdc-a549-ea708d96a2fc" providerId="ADAL" clId="{4F5D13B4-2B9A-5447-9C6D-E0D7BC4B6273}" dt="2023-06-27T09:48:41.367" v="5511" actId="478"/>
          <ac:spMkLst>
            <pc:docMk/>
            <pc:sldMk cId="700627956" sldId="309"/>
            <ac:spMk id="56" creationId="{57A0F6C0-14B3-7248-B350-02D77832ED30}"/>
          </ac:spMkLst>
        </pc:spChg>
        <pc:spChg chg="del">
          <ac:chgData name="koyanagi kei" userId="4a995bc4-0b79-4bdc-a549-ea708d96a2fc" providerId="ADAL" clId="{4F5D13B4-2B9A-5447-9C6D-E0D7BC4B6273}" dt="2023-06-27T07:06:36.796" v="5253" actId="478"/>
          <ac:spMkLst>
            <pc:docMk/>
            <pc:sldMk cId="700627956" sldId="309"/>
            <ac:spMk id="58" creationId="{D7520B4E-7A99-144C-93F1-AA9C91B60526}"/>
          </ac:spMkLst>
        </pc:spChg>
        <pc:spChg chg="del">
          <ac:chgData name="koyanagi kei" userId="4a995bc4-0b79-4bdc-a549-ea708d96a2fc" providerId="ADAL" clId="{4F5D13B4-2B9A-5447-9C6D-E0D7BC4B6273}" dt="2023-06-27T07:06:34.408" v="5252" actId="478"/>
          <ac:spMkLst>
            <pc:docMk/>
            <pc:sldMk cId="700627956" sldId="309"/>
            <ac:spMk id="64" creationId="{59E3800A-B953-3847-92BF-AE72D7FC7487}"/>
          </ac:spMkLst>
        </pc:spChg>
        <pc:spChg chg="del">
          <ac:chgData name="koyanagi kei" userId="4a995bc4-0b79-4bdc-a549-ea708d96a2fc" providerId="ADAL" clId="{4F5D13B4-2B9A-5447-9C6D-E0D7BC4B6273}" dt="2023-06-27T07:06:34.408" v="5252" actId="478"/>
          <ac:spMkLst>
            <pc:docMk/>
            <pc:sldMk cId="700627956" sldId="309"/>
            <ac:spMk id="70" creationId="{A0855041-4145-054F-8866-268B15E07090}"/>
          </ac:spMkLst>
        </pc:spChg>
        <pc:spChg chg="del">
          <ac:chgData name="koyanagi kei" userId="4a995bc4-0b79-4bdc-a549-ea708d96a2fc" providerId="ADAL" clId="{4F5D13B4-2B9A-5447-9C6D-E0D7BC4B6273}" dt="2023-06-27T09:48:44.042" v="5512" actId="478"/>
          <ac:spMkLst>
            <pc:docMk/>
            <pc:sldMk cId="700627956" sldId="309"/>
            <ac:spMk id="71" creationId="{6AE42449-DCE1-C448-85AA-602AEB2FC67F}"/>
          </ac:spMkLst>
        </pc:spChg>
        <pc:spChg chg="del">
          <ac:chgData name="koyanagi kei" userId="4a995bc4-0b79-4bdc-a549-ea708d96a2fc" providerId="ADAL" clId="{4F5D13B4-2B9A-5447-9C6D-E0D7BC4B6273}" dt="2023-06-27T07:06:34.408" v="5252" actId="478"/>
          <ac:spMkLst>
            <pc:docMk/>
            <pc:sldMk cId="700627956" sldId="309"/>
            <ac:spMk id="72" creationId="{7D097E27-9E35-CE46-BE87-5465B1D34723}"/>
          </ac:spMkLst>
        </pc:spChg>
        <pc:spChg chg="del">
          <ac:chgData name="koyanagi kei" userId="4a995bc4-0b79-4bdc-a549-ea708d96a2fc" providerId="ADAL" clId="{4F5D13B4-2B9A-5447-9C6D-E0D7BC4B6273}" dt="2023-06-27T09:48:44.042" v="5512" actId="478"/>
          <ac:spMkLst>
            <pc:docMk/>
            <pc:sldMk cId="700627956" sldId="309"/>
            <ac:spMk id="73" creationId="{CA6F156B-6BB9-E942-B387-F3700A1C788E}"/>
          </ac:spMkLst>
        </pc:spChg>
        <pc:spChg chg="del">
          <ac:chgData name="koyanagi kei" userId="4a995bc4-0b79-4bdc-a549-ea708d96a2fc" providerId="ADAL" clId="{4F5D13B4-2B9A-5447-9C6D-E0D7BC4B6273}" dt="2023-06-27T07:06:34.408" v="5252" actId="478"/>
          <ac:spMkLst>
            <pc:docMk/>
            <pc:sldMk cId="700627956" sldId="309"/>
            <ac:spMk id="74" creationId="{C9F89F76-3659-F24D-A15D-B03330E62420}"/>
          </ac:spMkLst>
        </pc:spChg>
        <pc:spChg chg="del">
          <ac:chgData name="koyanagi kei" userId="4a995bc4-0b79-4bdc-a549-ea708d96a2fc" providerId="ADAL" clId="{4F5D13B4-2B9A-5447-9C6D-E0D7BC4B6273}" dt="2023-06-27T09:48:44.042" v="5512" actId="478"/>
          <ac:spMkLst>
            <pc:docMk/>
            <pc:sldMk cId="700627956" sldId="309"/>
            <ac:spMk id="75" creationId="{D3F6971E-CEDB-3C4A-BBF4-81661A9E95CC}"/>
          </ac:spMkLst>
        </pc:spChg>
        <pc:spChg chg="del">
          <ac:chgData name="koyanagi kei" userId="4a995bc4-0b79-4bdc-a549-ea708d96a2fc" providerId="ADAL" clId="{4F5D13B4-2B9A-5447-9C6D-E0D7BC4B6273}" dt="2023-06-27T07:06:34.408" v="5252" actId="478"/>
          <ac:spMkLst>
            <pc:docMk/>
            <pc:sldMk cId="700627956" sldId="309"/>
            <ac:spMk id="76" creationId="{45B5B342-559E-5A46-94A5-B20079C7B0C6}"/>
          </ac:spMkLst>
        </pc:spChg>
        <pc:spChg chg="del">
          <ac:chgData name="koyanagi kei" userId="4a995bc4-0b79-4bdc-a549-ea708d96a2fc" providerId="ADAL" clId="{4F5D13B4-2B9A-5447-9C6D-E0D7BC4B6273}" dt="2023-06-27T09:48:44.042" v="5512" actId="478"/>
          <ac:spMkLst>
            <pc:docMk/>
            <pc:sldMk cId="700627956" sldId="309"/>
            <ac:spMk id="77" creationId="{C7C57C2E-366A-414B-B342-1DF2692B7505}"/>
          </ac:spMkLst>
        </pc:spChg>
        <pc:spChg chg="del">
          <ac:chgData name="koyanagi kei" userId="4a995bc4-0b79-4bdc-a549-ea708d96a2fc" providerId="ADAL" clId="{4F5D13B4-2B9A-5447-9C6D-E0D7BC4B6273}" dt="2023-06-27T09:48:45.486" v="5513" actId="478"/>
          <ac:spMkLst>
            <pc:docMk/>
            <pc:sldMk cId="700627956" sldId="309"/>
            <ac:spMk id="78" creationId="{A72DF918-7D52-5F40-871B-4115E017CCFE}"/>
          </ac:spMkLst>
        </pc:spChg>
        <pc:grpChg chg="add del mod">
          <ac:chgData name="koyanagi kei" userId="4a995bc4-0b79-4bdc-a549-ea708d96a2fc" providerId="ADAL" clId="{4F5D13B4-2B9A-5447-9C6D-E0D7BC4B6273}" dt="2023-06-27T07:18:04.912" v="5257" actId="478"/>
          <ac:grpSpMkLst>
            <pc:docMk/>
            <pc:sldMk cId="700627956" sldId="309"/>
            <ac:grpSpMk id="2" creationId="{8826AC43-5A09-86DC-253F-9902745F06AF}"/>
          </ac:grpSpMkLst>
        </pc:grpChg>
        <pc:grpChg chg="del">
          <ac:chgData name="koyanagi kei" userId="4a995bc4-0b79-4bdc-a549-ea708d96a2fc" providerId="ADAL" clId="{4F5D13B4-2B9A-5447-9C6D-E0D7BC4B6273}" dt="2023-06-27T07:06:34.408" v="5252" actId="478"/>
          <ac:grpSpMkLst>
            <pc:docMk/>
            <pc:sldMk cId="700627956" sldId="309"/>
            <ac:grpSpMk id="37" creationId="{FDC2747D-B283-7D40-A50E-D5F020ADDB1A}"/>
          </ac:grpSpMkLst>
        </pc:grpChg>
        <pc:picChg chg="mod topLvl">
          <ac:chgData name="koyanagi kei" userId="4a995bc4-0b79-4bdc-a549-ea708d96a2fc" providerId="ADAL" clId="{4F5D13B4-2B9A-5447-9C6D-E0D7BC4B6273}" dt="2023-06-27T10:13:00.513" v="5549" actId="1036"/>
          <ac:picMkLst>
            <pc:docMk/>
            <pc:sldMk cId="700627956" sldId="309"/>
            <ac:picMk id="5" creationId="{9A62769C-339E-8505-507A-527FC06263C7}"/>
          </ac:picMkLst>
        </pc:picChg>
        <pc:picChg chg="add mod">
          <ac:chgData name="koyanagi kei" userId="4a995bc4-0b79-4bdc-a549-ea708d96a2fc" providerId="ADAL" clId="{4F5D13B4-2B9A-5447-9C6D-E0D7BC4B6273}" dt="2023-06-27T10:13:00.513" v="5549" actId="1036"/>
          <ac:picMkLst>
            <pc:docMk/>
            <pc:sldMk cId="700627956" sldId="309"/>
            <ac:picMk id="8" creationId="{DC3D0EC5-FF2E-6205-02BD-959BDF32E332}"/>
          </ac:picMkLst>
        </pc:picChg>
        <pc:picChg chg="del">
          <ac:chgData name="koyanagi kei" userId="4a995bc4-0b79-4bdc-a549-ea708d96a2fc" providerId="ADAL" clId="{4F5D13B4-2B9A-5447-9C6D-E0D7BC4B6273}" dt="2023-06-27T07:06:30.519" v="5251" actId="478"/>
          <ac:picMkLst>
            <pc:docMk/>
            <pc:sldMk cId="700627956" sldId="309"/>
            <ac:picMk id="35" creationId="{B06F1DE7-65E1-554E-808F-6F75A607A572}"/>
          </ac:picMkLst>
        </pc:picChg>
        <pc:picChg chg="del">
          <ac:chgData name="koyanagi kei" userId="4a995bc4-0b79-4bdc-a549-ea708d96a2fc" providerId="ADAL" clId="{4F5D13B4-2B9A-5447-9C6D-E0D7BC4B6273}" dt="2023-06-27T09:48:44.042" v="5512" actId="478"/>
          <ac:picMkLst>
            <pc:docMk/>
            <pc:sldMk cId="700627956" sldId="309"/>
            <ac:picMk id="65" creationId="{0F7EADDB-CCA9-374D-9A75-664D356B8F71}"/>
          </ac:picMkLst>
        </pc:picChg>
        <pc:picChg chg="del">
          <ac:chgData name="koyanagi kei" userId="4a995bc4-0b79-4bdc-a549-ea708d96a2fc" providerId="ADAL" clId="{4F5D13B4-2B9A-5447-9C6D-E0D7BC4B6273}" dt="2023-06-27T09:48:44.042" v="5512" actId="478"/>
          <ac:picMkLst>
            <pc:docMk/>
            <pc:sldMk cId="700627956" sldId="309"/>
            <ac:picMk id="66" creationId="{151DEA61-2D3D-D348-86CC-0A238C9D270E}"/>
          </ac:picMkLst>
        </pc:picChg>
        <pc:picChg chg="del">
          <ac:chgData name="koyanagi kei" userId="4a995bc4-0b79-4bdc-a549-ea708d96a2fc" providerId="ADAL" clId="{4F5D13B4-2B9A-5447-9C6D-E0D7BC4B6273}" dt="2023-06-27T09:48:44.042" v="5512" actId="478"/>
          <ac:picMkLst>
            <pc:docMk/>
            <pc:sldMk cId="700627956" sldId="309"/>
            <ac:picMk id="67" creationId="{CDCAFAF9-6419-3342-8733-63030B516C80}"/>
          </ac:picMkLst>
        </pc:picChg>
        <pc:picChg chg="del">
          <ac:chgData name="koyanagi kei" userId="4a995bc4-0b79-4bdc-a549-ea708d96a2fc" providerId="ADAL" clId="{4F5D13B4-2B9A-5447-9C6D-E0D7BC4B6273}" dt="2023-06-27T09:48:44.042" v="5512" actId="478"/>
          <ac:picMkLst>
            <pc:docMk/>
            <pc:sldMk cId="700627956" sldId="309"/>
            <ac:picMk id="68" creationId="{55916892-B941-FC4D-9D0C-051DF3BB8EEB}"/>
          </ac:picMkLst>
        </pc:picChg>
        <pc:cxnChg chg="del mod">
          <ac:chgData name="koyanagi kei" userId="4a995bc4-0b79-4bdc-a549-ea708d96a2fc" providerId="ADAL" clId="{4F5D13B4-2B9A-5447-9C6D-E0D7BC4B6273}" dt="2023-06-27T07:06:34.408" v="5252" actId="478"/>
          <ac:cxnSpMkLst>
            <pc:docMk/>
            <pc:sldMk cId="700627956" sldId="309"/>
            <ac:cxnSpMk id="63" creationId="{426D12F5-E3C1-6041-999D-0624ABB3FE23}"/>
          </ac:cxnSpMkLst>
        </pc:cxnChg>
      </pc:sldChg>
      <pc:sldChg chg="addSp delSp modSp add del mod setBg modNotesTx">
        <pc:chgData name="koyanagi kei" userId="4a995bc4-0b79-4bdc-a549-ea708d96a2fc" providerId="ADAL" clId="{4F5D13B4-2B9A-5447-9C6D-E0D7BC4B6273}" dt="2023-07-05T13:58:42.225" v="24444" actId="2696"/>
        <pc:sldMkLst>
          <pc:docMk/>
          <pc:sldMk cId="1029654956" sldId="313"/>
        </pc:sldMkLst>
        <pc:spChg chg="add del mod">
          <ac:chgData name="koyanagi kei" userId="4a995bc4-0b79-4bdc-a549-ea708d96a2fc" providerId="ADAL" clId="{4F5D13B4-2B9A-5447-9C6D-E0D7BC4B6273}" dt="2023-07-05T13:33:08.705" v="23764" actId="478"/>
          <ac:spMkLst>
            <pc:docMk/>
            <pc:sldMk cId="1029654956" sldId="313"/>
            <ac:spMk id="3" creationId="{6CF2FD97-F9D3-C279-00D9-D7B4E973EFF8}"/>
          </ac:spMkLst>
        </pc:spChg>
        <pc:spChg chg="mod">
          <ac:chgData name="koyanagi kei" userId="4a995bc4-0b79-4bdc-a549-ea708d96a2fc" providerId="ADAL" clId="{4F5D13B4-2B9A-5447-9C6D-E0D7BC4B6273}" dt="2023-07-04T11:11:25.622" v="11237" actId="255"/>
          <ac:spMkLst>
            <pc:docMk/>
            <pc:sldMk cId="1029654956" sldId="313"/>
            <ac:spMk id="6" creationId="{8CC82EFB-326D-4647-BAA6-020B9A1EA640}"/>
          </ac:spMkLst>
        </pc:spChg>
        <pc:spChg chg="del">
          <ac:chgData name="koyanagi kei" userId="4a995bc4-0b79-4bdc-a549-ea708d96a2fc" providerId="ADAL" clId="{4F5D13B4-2B9A-5447-9C6D-E0D7BC4B6273}" dt="2023-07-04T10:54:55.323" v="10994" actId="478"/>
          <ac:spMkLst>
            <pc:docMk/>
            <pc:sldMk cId="1029654956" sldId="313"/>
            <ac:spMk id="7" creationId="{1699EB03-6EB7-FB4D-BFC4-70C79C1FC5A8}"/>
          </ac:spMkLst>
        </pc:spChg>
        <pc:spChg chg="del">
          <ac:chgData name="koyanagi kei" userId="4a995bc4-0b79-4bdc-a549-ea708d96a2fc" providerId="ADAL" clId="{4F5D13B4-2B9A-5447-9C6D-E0D7BC4B6273}" dt="2023-07-04T10:54:55.323" v="10994" actId="478"/>
          <ac:spMkLst>
            <pc:docMk/>
            <pc:sldMk cId="1029654956" sldId="313"/>
            <ac:spMk id="9" creationId="{D621734A-9396-AB4F-ACDA-77860B3CE691}"/>
          </ac:spMkLst>
        </pc:spChg>
        <pc:grpChg chg="del">
          <ac:chgData name="koyanagi kei" userId="4a995bc4-0b79-4bdc-a549-ea708d96a2fc" providerId="ADAL" clId="{4F5D13B4-2B9A-5447-9C6D-E0D7BC4B6273}" dt="2023-07-04T10:54:55.323" v="10994" actId="478"/>
          <ac:grpSpMkLst>
            <pc:docMk/>
            <pc:sldMk cId="1029654956" sldId="313"/>
            <ac:grpSpMk id="4" creationId="{622D8D71-3BFB-6DE4-8F52-BE8DBC7F1640}"/>
          </ac:grpSpMkLst>
        </pc:grpChg>
        <pc:graphicFrameChg chg="add mod modGraphic">
          <ac:chgData name="koyanagi kei" userId="4a995bc4-0b79-4bdc-a549-ea708d96a2fc" providerId="ADAL" clId="{4F5D13B4-2B9A-5447-9C6D-E0D7BC4B6273}" dt="2023-07-05T13:40:55.683" v="23973" actId="20577"/>
          <ac:graphicFrameMkLst>
            <pc:docMk/>
            <pc:sldMk cId="1029654956" sldId="313"/>
            <ac:graphicFrameMk id="2" creationId="{3D5862FB-B165-EE14-43B4-C8D59D1AD2B6}"/>
          </ac:graphicFrameMkLst>
        </pc:graphicFrameChg>
      </pc:sldChg>
      <pc:sldChg chg="modSp add mod setBg modNotesTx">
        <pc:chgData name="koyanagi kei" userId="4a995bc4-0b79-4bdc-a549-ea708d96a2fc" providerId="ADAL" clId="{4F5D13B4-2B9A-5447-9C6D-E0D7BC4B6273}" dt="2023-07-07T03:35:55.255" v="30253" actId="20577"/>
        <pc:sldMkLst>
          <pc:docMk/>
          <pc:sldMk cId="312443947" sldId="314"/>
        </pc:sldMkLst>
        <pc:spChg chg="mod">
          <ac:chgData name="koyanagi kei" userId="4a995bc4-0b79-4bdc-a549-ea708d96a2fc" providerId="ADAL" clId="{4F5D13B4-2B9A-5447-9C6D-E0D7BC4B6273}" dt="2023-07-04T09:40:59.042" v="10888" actId="20577"/>
          <ac:spMkLst>
            <pc:docMk/>
            <pc:sldMk cId="312443947" sldId="314"/>
            <ac:spMk id="2" creationId="{CA488AAD-CFE4-A849-8C5D-185237148120}"/>
          </ac:spMkLst>
        </pc:spChg>
        <pc:spChg chg="mod">
          <ac:chgData name="koyanagi kei" userId="4a995bc4-0b79-4bdc-a549-ea708d96a2fc" providerId="ADAL" clId="{4F5D13B4-2B9A-5447-9C6D-E0D7BC4B6273}" dt="2023-07-04T09:43:41.538" v="10992" actId="20577"/>
          <ac:spMkLst>
            <pc:docMk/>
            <pc:sldMk cId="312443947" sldId="314"/>
            <ac:spMk id="8" creationId="{C2046081-D67E-BC47-A923-5B5A0AC6BE1D}"/>
          </ac:spMkLst>
        </pc:spChg>
      </pc:sldChg>
      <pc:sldChg chg="addSp delSp modSp add mod ord setBg modNotesTx">
        <pc:chgData name="koyanagi kei" userId="4a995bc4-0b79-4bdc-a549-ea708d96a2fc" providerId="ADAL" clId="{4F5D13B4-2B9A-5447-9C6D-E0D7BC4B6273}" dt="2023-07-18T05:08:40.122" v="31900" actId="20577"/>
        <pc:sldMkLst>
          <pc:docMk/>
          <pc:sldMk cId="747787670" sldId="359"/>
        </pc:sldMkLst>
        <pc:spChg chg="add del mod">
          <ac:chgData name="koyanagi kei" userId="4a995bc4-0b79-4bdc-a549-ea708d96a2fc" providerId="ADAL" clId="{4F5D13B4-2B9A-5447-9C6D-E0D7BC4B6273}" dt="2023-07-04T11:25:17.714" v="11294" actId="478"/>
          <ac:spMkLst>
            <pc:docMk/>
            <pc:sldMk cId="747787670" sldId="359"/>
            <ac:spMk id="3" creationId="{57892860-4583-92EA-FFDB-868295853327}"/>
          </ac:spMkLst>
        </pc:spChg>
        <pc:spChg chg="del mod">
          <ac:chgData name="koyanagi kei" userId="4a995bc4-0b79-4bdc-a549-ea708d96a2fc" providerId="ADAL" clId="{4F5D13B4-2B9A-5447-9C6D-E0D7BC4B6273}" dt="2023-07-04T11:25:16.304" v="11293" actId="478"/>
          <ac:spMkLst>
            <pc:docMk/>
            <pc:sldMk cId="747787670" sldId="359"/>
            <ac:spMk id="6" creationId="{8CC82EFB-326D-4647-BAA6-020B9A1EA640}"/>
          </ac:spMkLst>
        </pc:spChg>
        <pc:spChg chg="add mod">
          <ac:chgData name="koyanagi kei" userId="4a995bc4-0b79-4bdc-a549-ea708d96a2fc" providerId="ADAL" clId="{4F5D13B4-2B9A-5447-9C6D-E0D7BC4B6273}" dt="2023-07-04T11:25:24.607" v="11320" actId="20577"/>
          <ac:spMkLst>
            <pc:docMk/>
            <pc:sldMk cId="747787670" sldId="359"/>
            <ac:spMk id="9" creationId="{7F158061-E2EC-D49E-38B5-B80B70476A01}"/>
          </ac:spMkLst>
        </pc:spChg>
        <pc:spChg chg="add mod">
          <ac:chgData name="koyanagi kei" userId="4a995bc4-0b79-4bdc-a549-ea708d96a2fc" providerId="ADAL" clId="{4F5D13B4-2B9A-5447-9C6D-E0D7BC4B6273}" dt="2023-07-18T05:08:11.923" v="31855" actId="20577"/>
          <ac:spMkLst>
            <pc:docMk/>
            <pc:sldMk cId="747787670" sldId="359"/>
            <ac:spMk id="10" creationId="{67031A81-CF52-46F7-5E08-9E85C9C25FDC}"/>
          </ac:spMkLst>
        </pc:spChg>
        <pc:picChg chg="del">
          <ac:chgData name="koyanagi kei" userId="4a995bc4-0b79-4bdc-a549-ea708d96a2fc" providerId="ADAL" clId="{4F5D13B4-2B9A-5447-9C6D-E0D7BC4B6273}" dt="2023-07-04T11:24:47.827" v="11262" actId="478"/>
          <ac:picMkLst>
            <pc:docMk/>
            <pc:sldMk cId="747787670" sldId="359"/>
            <ac:picMk id="4" creationId="{875DC387-62BF-3F6A-9D42-F8BB0B6778EB}"/>
          </ac:picMkLst>
        </pc:picChg>
        <pc:picChg chg="del">
          <ac:chgData name="koyanagi kei" userId="4a995bc4-0b79-4bdc-a549-ea708d96a2fc" providerId="ADAL" clId="{4F5D13B4-2B9A-5447-9C6D-E0D7BC4B6273}" dt="2023-07-04T11:24:51.519" v="11263" actId="478"/>
          <ac:picMkLst>
            <pc:docMk/>
            <pc:sldMk cId="747787670" sldId="359"/>
            <ac:picMk id="5" creationId="{21E1EA98-7BE5-7D4D-6984-7C6FF9711D54}"/>
          </ac:picMkLst>
        </pc:picChg>
        <pc:picChg chg="del">
          <ac:chgData name="koyanagi kei" userId="4a995bc4-0b79-4bdc-a549-ea708d96a2fc" providerId="ADAL" clId="{4F5D13B4-2B9A-5447-9C6D-E0D7BC4B6273}" dt="2023-07-04T11:24:51.519" v="11263" actId="478"/>
          <ac:picMkLst>
            <pc:docMk/>
            <pc:sldMk cId="747787670" sldId="359"/>
            <ac:picMk id="7" creationId="{7CE85C80-70B6-20D1-C766-9B0D396403F7}"/>
          </ac:picMkLst>
        </pc:picChg>
        <pc:picChg chg="del">
          <ac:chgData name="koyanagi kei" userId="4a995bc4-0b79-4bdc-a549-ea708d96a2fc" providerId="ADAL" clId="{4F5D13B4-2B9A-5447-9C6D-E0D7BC4B6273}" dt="2023-07-04T11:24:51.519" v="11263" actId="478"/>
          <ac:picMkLst>
            <pc:docMk/>
            <pc:sldMk cId="747787670" sldId="359"/>
            <ac:picMk id="8" creationId="{61C1AD03-C861-5615-1BE7-8BA855AEFD07}"/>
          </ac:picMkLst>
        </pc:picChg>
      </pc:sldChg>
      <pc:sldChg chg="addSp delSp modSp add del mod modNotesTx">
        <pc:chgData name="koyanagi kei" userId="4a995bc4-0b79-4bdc-a549-ea708d96a2fc" providerId="ADAL" clId="{4F5D13B4-2B9A-5447-9C6D-E0D7BC4B6273}" dt="2023-07-05T08:49:51.571" v="13908" actId="20577"/>
        <pc:sldMkLst>
          <pc:docMk/>
          <pc:sldMk cId="2028979819" sldId="389"/>
        </pc:sldMkLst>
        <pc:spChg chg="mod">
          <ac:chgData name="koyanagi kei" userId="4a995bc4-0b79-4bdc-a549-ea708d96a2fc" providerId="ADAL" clId="{4F5D13B4-2B9A-5447-9C6D-E0D7BC4B6273}" dt="2023-06-27T03:56:46.227" v="5229" actId="1035"/>
          <ac:spMkLst>
            <pc:docMk/>
            <pc:sldMk cId="2028979819" sldId="389"/>
            <ac:spMk id="2" creationId="{BC62AD25-C138-1E2F-CF10-07B6DA84FF2F}"/>
          </ac:spMkLst>
        </pc:spChg>
        <pc:picChg chg="del">
          <ac:chgData name="koyanagi kei" userId="4a995bc4-0b79-4bdc-a549-ea708d96a2fc" providerId="ADAL" clId="{4F5D13B4-2B9A-5447-9C6D-E0D7BC4B6273}" dt="2023-06-16T05:57:52.085" v="2899" actId="478"/>
          <ac:picMkLst>
            <pc:docMk/>
            <pc:sldMk cId="2028979819" sldId="389"/>
            <ac:picMk id="4" creationId="{01C02BC5-4A80-1977-9E29-6AB58C5E7A41}"/>
          </ac:picMkLst>
        </pc:picChg>
        <pc:picChg chg="add mod">
          <ac:chgData name="koyanagi kei" userId="4a995bc4-0b79-4bdc-a549-ea708d96a2fc" providerId="ADAL" clId="{4F5D13B4-2B9A-5447-9C6D-E0D7BC4B6273}" dt="2023-06-27T03:56:58.370" v="5231" actId="1076"/>
          <ac:picMkLst>
            <pc:docMk/>
            <pc:sldMk cId="2028979819" sldId="389"/>
            <ac:picMk id="4" creationId="{DA53CF41-01CE-ADFE-5C77-40CC4099E0E0}"/>
          </ac:picMkLst>
        </pc:picChg>
        <pc:picChg chg="add del mod">
          <ac:chgData name="koyanagi kei" userId="4a995bc4-0b79-4bdc-a549-ea708d96a2fc" providerId="ADAL" clId="{4F5D13B4-2B9A-5447-9C6D-E0D7BC4B6273}" dt="2023-06-16T06:20:26.426" v="2920" actId="478"/>
          <ac:picMkLst>
            <pc:docMk/>
            <pc:sldMk cId="2028979819" sldId="389"/>
            <ac:picMk id="5" creationId="{65241DD0-AE21-7640-0C1C-561C24E98196}"/>
          </ac:picMkLst>
        </pc:picChg>
      </pc:sldChg>
      <pc:sldChg chg="addSp delSp modSp add mod setBg modShow">
        <pc:chgData name="koyanagi kei" userId="4a995bc4-0b79-4bdc-a549-ea708d96a2fc" providerId="ADAL" clId="{4F5D13B4-2B9A-5447-9C6D-E0D7BC4B6273}" dt="2023-07-07T13:37:27.543" v="30569" actId="729"/>
        <pc:sldMkLst>
          <pc:docMk/>
          <pc:sldMk cId="3592064479" sldId="390"/>
        </pc:sldMkLst>
        <pc:spChg chg="add mod">
          <ac:chgData name="koyanagi kei" userId="4a995bc4-0b79-4bdc-a549-ea708d96a2fc" providerId="ADAL" clId="{4F5D13B4-2B9A-5447-9C6D-E0D7BC4B6273}" dt="2023-06-16T06:33:57.814" v="3142" actId="14100"/>
          <ac:spMkLst>
            <pc:docMk/>
            <pc:sldMk cId="3592064479" sldId="390"/>
            <ac:spMk id="4" creationId="{6EF41199-04C2-B934-3843-7C1FA4E08423}"/>
          </ac:spMkLst>
        </pc:spChg>
        <pc:spChg chg="add mod">
          <ac:chgData name="koyanagi kei" userId="4a995bc4-0b79-4bdc-a549-ea708d96a2fc" providerId="ADAL" clId="{4F5D13B4-2B9A-5447-9C6D-E0D7BC4B6273}" dt="2023-06-17T08:40:59.600" v="4885" actId="1076"/>
          <ac:spMkLst>
            <pc:docMk/>
            <pc:sldMk cId="3592064479" sldId="390"/>
            <ac:spMk id="11" creationId="{F275FC9A-F427-2121-86C3-2FF068CCB877}"/>
          </ac:spMkLst>
        </pc:spChg>
        <pc:spChg chg="mod">
          <ac:chgData name="koyanagi kei" userId="4a995bc4-0b79-4bdc-a549-ea708d96a2fc" providerId="ADAL" clId="{4F5D13B4-2B9A-5447-9C6D-E0D7BC4B6273}" dt="2023-06-16T06:20:57.050" v="2924" actId="20577"/>
          <ac:spMkLst>
            <pc:docMk/>
            <pc:sldMk cId="3592064479" sldId="390"/>
            <ac:spMk id="13" creationId="{1CE1A01B-7231-A098-2343-05F9B0C01FC4}"/>
          </ac:spMkLst>
        </pc:spChg>
        <pc:spChg chg="mod">
          <ac:chgData name="koyanagi kei" userId="4a995bc4-0b79-4bdc-a549-ea708d96a2fc" providerId="ADAL" clId="{4F5D13B4-2B9A-5447-9C6D-E0D7BC4B6273}" dt="2023-06-16T06:26:03.437" v="3012"/>
          <ac:spMkLst>
            <pc:docMk/>
            <pc:sldMk cId="3592064479" sldId="390"/>
            <ac:spMk id="14" creationId="{53D31CE9-2A26-1122-27A4-1B9B0D173FB5}"/>
          </ac:spMkLst>
        </pc:spChg>
        <pc:spChg chg="add mod">
          <ac:chgData name="koyanagi kei" userId="4a995bc4-0b79-4bdc-a549-ea708d96a2fc" providerId="ADAL" clId="{4F5D13B4-2B9A-5447-9C6D-E0D7BC4B6273}" dt="2023-06-16T06:27:09.221" v="3045" actId="1076"/>
          <ac:spMkLst>
            <pc:docMk/>
            <pc:sldMk cId="3592064479" sldId="390"/>
            <ac:spMk id="15" creationId="{C1816EBF-EA58-8445-6BCD-269DB50573C0}"/>
          </ac:spMkLst>
        </pc:spChg>
        <pc:spChg chg="mod">
          <ac:chgData name="koyanagi kei" userId="4a995bc4-0b79-4bdc-a549-ea708d96a2fc" providerId="ADAL" clId="{4F5D13B4-2B9A-5447-9C6D-E0D7BC4B6273}" dt="2023-06-16T07:28:15.140" v="3574" actId="20577"/>
          <ac:spMkLst>
            <pc:docMk/>
            <pc:sldMk cId="3592064479" sldId="390"/>
            <ac:spMk id="19" creationId="{530F6B47-93F8-116A-F224-EB7735DF8895}"/>
          </ac:spMkLst>
        </pc:spChg>
        <pc:spChg chg="mod">
          <ac:chgData name="koyanagi kei" userId="4a995bc4-0b79-4bdc-a549-ea708d96a2fc" providerId="ADAL" clId="{4F5D13B4-2B9A-5447-9C6D-E0D7BC4B6273}" dt="2023-06-17T08:26:28.152" v="4594" actId="14100"/>
          <ac:spMkLst>
            <pc:docMk/>
            <pc:sldMk cId="3592064479" sldId="390"/>
            <ac:spMk id="21" creationId="{7E074D6D-7D3D-55A8-1408-F294EA4942F3}"/>
          </ac:spMkLst>
        </pc:spChg>
        <pc:spChg chg="mod">
          <ac:chgData name="koyanagi kei" userId="4a995bc4-0b79-4bdc-a549-ea708d96a2fc" providerId="ADAL" clId="{4F5D13B4-2B9A-5447-9C6D-E0D7BC4B6273}" dt="2023-06-29T02:40:54.760" v="9628" actId="20577"/>
          <ac:spMkLst>
            <pc:docMk/>
            <pc:sldMk cId="3592064479" sldId="390"/>
            <ac:spMk id="22" creationId="{7361130D-3F7F-EFBC-AB1D-5D78CBF3F149}"/>
          </ac:spMkLst>
        </pc:spChg>
        <pc:spChg chg="mod">
          <ac:chgData name="koyanagi kei" userId="4a995bc4-0b79-4bdc-a549-ea708d96a2fc" providerId="ADAL" clId="{4F5D13B4-2B9A-5447-9C6D-E0D7BC4B6273}" dt="2023-06-16T10:19:22.050" v="3633" actId="20577"/>
          <ac:spMkLst>
            <pc:docMk/>
            <pc:sldMk cId="3592064479" sldId="390"/>
            <ac:spMk id="25" creationId="{DB0B0EC9-52DE-E530-3E26-4A8C0DA711CF}"/>
          </ac:spMkLst>
        </pc:spChg>
        <pc:spChg chg="mod">
          <ac:chgData name="koyanagi kei" userId="4a995bc4-0b79-4bdc-a549-ea708d96a2fc" providerId="ADAL" clId="{4F5D13B4-2B9A-5447-9C6D-E0D7BC4B6273}" dt="2023-06-16T06:27:47.431" v="3058" actId="20577"/>
          <ac:spMkLst>
            <pc:docMk/>
            <pc:sldMk cId="3592064479" sldId="390"/>
            <ac:spMk id="29" creationId="{956C3FF2-75CF-9D43-3733-151C78BE326E}"/>
          </ac:spMkLst>
        </pc:spChg>
        <pc:spChg chg="mod">
          <ac:chgData name="koyanagi kei" userId="4a995bc4-0b79-4bdc-a549-ea708d96a2fc" providerId="ADAL" clId="{4F5D13B4-2B9A-5447-9C6D-E0D7BC4B6273}" dt="2023-06-17T08:27:35.597" v="4601"/>
          <ac:spMkLst>
            <pc:docMk/>
            <pc:sldMk cId="3592064479" sldId="390"/>
            <ac:spMk id="29" creationId="{F23A81E9-18B1-0AAC-B20A-55149739EEF4}"/>
          </ac:spMkLst>
        </pc:spChg>
        <pc:spChg chg="mod">
          <ac:chgData name="koyanagi kei" userId="4a995bc4-0b79-4bdc-a549-ea708d96a2fc" providerId="ADAL" clId="{4F5D13B4-2B9A-5447-9C6D-E0D7BC4B6273}" dt="2023-06-16T06:27:36.340" v="3053"/>
          <ac:spMkLst>
            <pc:docMk/>
            <pc:sldMk cId="3592064479" sldId="390"/>
            <ac:spMk id="31" creationId="{66B11D48-B6AF-F301-584D-58D3C2B7CC19}"/>
          </ac:spMkLst>
        </pc:spChg>
        <pc:spChg chg="mod">
          <ac:chgData name="koyanagi kei" userId="4a995bc4-0b79-4bdc-a549-ea708d96a2fc" providerId="ADAL" clId="{4F5D13B4-2B9A-5447-9C6D-E0D7BC4B6273}" dt="2023-06-17T08:27:35.597" v="4601"/>
          <ac:spMkLst>
            <pc:docMk/>
            <pc:sldMk cId="3592064479" sldId="390"/>
            <ac:spMk id="31" creationId="{A2728FBC-2619-D12A-7AA7-76E70D72DB02}"/>
          </ac:spMkLst>
        </pc:spChg>
        <pc:spChg chg="mod">
          <ac:chgData name="koyanagi kei" userId="4a995bc4-0b79-4bdc-a549-ea708d96a2fc" providerId="ADAL" clId="{4F5D13B4-2B9A-5447-9C6D-E0D7BC4B6273}" dt="2023-06-17T08:27:35.597" v="4601"/>
          <ac:spMkLst>
            <pc:docMk/>
            <pc:sldMk cId="3592064479" sldId="390"/>
            <ac:spMk id="33" creationId="{3C589134-6752-6EC9-EF41-285F3931D212}"/>
          </ac:spMkLst>
        </pc:spChg>
        <pc:spChg chg="mod">
          <ac:chgData name="koyanagi kei" userId="4a995bc4-0b79-4bdc-a549-ea708d96a2fc" providerId="ADAL" clId="{4F5D13B4-2B9A-5447-9C6D-E0D7BC4B6273}" dt="2023-06-16T06:30:33.795" v="3087" actId="113"/>
          <ac:spMkLst>
            <pc:docMk/>
            <pc:sldMk cId="3592064479" sldId="390"/>
            <ac:spMk id="33" creationId="{B0CAEF79-FD1F-D6E6-BD38-28EB1F2A9DE5}"/>
          </ac:spMkLst>
        </pc:spChg>
        <pc:spChg chg="mod">
          <ac:chgData name="koyanagi kei" userId="4a995bc4-0b79-4bdc-a549-ea708d96a2fc" providerId="ADAL" clId="{4F5D13B4-2B9A-5447-9C6D-E0D7BC4B6273}" dt="2023-06-16T06:30:33.795" v="3087" actId="113"/>
          <ac:spMkLst>
            <pc:docMk/>
            <pc:sldMk cId="3592064479" sldId="390"/>
            <ac:spMk id="34" creationId="{24182109-C2D0-529C-C15B-3BB95ECED898}"/>
          </ac:spMkLst>
        </pc:spChg>
        <pc:spChg chg="add mod">
          <ac:chgData name="koyanagi kei" userId="4a995bc4-0b79-4bdc-a549-ea708d96a2fc" providerId="ADAL" clId="{4F5D13B4-2B9A-5447-9C6D-E0D7BC4B6273}" dt="2023-06-27T03:55:34.051" v="5199" actId="1038"/>
          <ac:spMkLst>
            <pc:docMk/>
            <pc:sldMk cId="3592064479" sldId="390"/>
            <ac:spMk id="34" creationId="{3AE01518-DB98-2322-CE9D-B730AD92E400}"/>
          </ac:spMkLst>
        </pc:spChg>
        <pc:spChg chg="mod">
          <ac:chgData name="koyanagi kei" userId="4a995bc4-0b79-4bdc-a549-ea708d96a2fc" providerId="ADAL" clId="{4F5D13B4-2B9A-5447-9C6D-E0D7BC4B6273}" dt="2023-06-16T06:28:00.069" v="3062" actId="20577"/>
          <ac:spMkLst>
            <pc:docMk/>
            <pc:sldMk cId="3592064479" sldId="390"/>
            <ac:spMk id="36" creationId="{8CD52A77-9EDF-4118-905A-19F6C93E32C2}"/>
          </ac:spMkLst>
        </pc:spChg>
        <pc:spChg chg="mod">
          <ac:chgData name="koyanagi kei" userId="4a995bc4-0b79-4bdc-a549-ea708d96a2fc" providerId="ADAL" clId="{4F5D13B4-2B9A-5447-9C6D-E0D7BC4B6273}" dt="2023-06-16T06:30:33.795" v="3087" actId="113"/>
          <ac:spMkLst>
            <pc:docMk/>
            <pc:sldMk cId="3592064479" sldId="390"/>
            <ac:spMk id="37" creationId="{D7DA852D-2836-38EC-09DB-C085E61D69CF}"/>
          </ac:spMkLst>
        </pc:spChg>
        <pc:spChg chg="mod">
          <ac:chgData name="koyanagi kei" userId="4a995bc4-0b79-4bdc-a549-ea708d96a2fc" providerId="ADAL" clId="{4F5D13B4-2B9A-5447-9C6D-E0D7BC4B6273}" dt="2023-06-27T03:52:18.914" v="5060"/>
          <ac:spMkLst>
            <pc:docMk/>
            <pc:sldMk cId="3592064479" sldId="390"/>
            <ac:spMk id="39" creationId="{0145D2D3-FDA7-1EE0-4E12-892A61F2FDE6}"/>
          </ac:spMkLst>
        </pc:spChg>
        <pc:spChg chg="mod">
          <ac:chgData name="koyanagi kei" userId="4a995bc4-0b79-4bdc-a549-ea708d96a2fc" providerId="ADAL" clId="{4F5D13B4-2B9A-5447-9C6D-E0D7BC4B6273}" dt="2023-06-17T08:28:24.770" v="4605"/>
          <ac:spMkLst>
            <pc:docMk/>
            <pc:sldMk cId="3592064479" sldId="390"/>
            <ac:spMk id="39" creationId="{6C5F1D73-6C47-2E00-834D-0685292F069B}"/>
          </ac:spMkLst>
        </pc:spChg>
        <pc:spChg chg="mod">
          <ac:chgData name="koyanagi kei" userId="4a995bc4-0b79-4bdc-a549-ea708d96a2fc" providerId="ADAL" clId="{4F5D13B4-2B9A-5447-9C6D-E0D7BC4B6273}" dt="2023-06-27T03:52:18.914" v="5060"/>
          <ac:spMkLst>
            <pc:docMk/>
            <pc:sldMk cId="3592064479" sldId="390"/>
            <ac:spMk id="41" creationId="{5F608F1E-E9B3-8FCE-C6AF-D18F1979E7FB}"/>
          </ac:spMkLst>
        </pc:spChg>
        <pc:spChg chg="mod">
          <ac:chgData name="koyanagi kei" userId="4a995bc4-0b79-4bdc-a549-ea708d96a2fc" providerId="ADAL" clId="{4F5D13B4-2B9A-5447-9C6D-E0D7BC4B6273}" dt="2023-06-17T08:28:24.770" v="4605"/>
          <ac:spMkLst>
            <pc:docMk/>
            <pc:sldMk cId="3592064479" sldId="390"/>
            <ac:spMk id="41" creationId="{BE968500-EA38-E0BD-6CDB-8D9F0C7072E0}"/>
          </ac:spMkLst>
        </pc:spChg>
        <pc:spChg chg="mod">
          <ac:chgData name="koyanagi kei" userId="4a995bc4-0b79-4bdc-a549-ea708d96a2fc" providerId="ADAL" clId="{4F5D13B4-2B9A-5447-9C6D-E0D7BC4B6273}" dt="2023-06-16T06:27:51.007" v="3059"/>
          <ac:spMkLst>
            <pc:docMk/>
            <pc:sldMk cId="3592064479" sldId="390"/>
            <ac:spMk id="42" creationId="{1C1AB1B9-D55D-6C3B-B6B8-C74A9D012929}"/>
          </ac:spMkLst>
        </pc:spChg>
        <pc:spChg chg="mod">
          <ac:chgData name="koyanagi kei" userId="4a995bc4-0b79-4bdc-a549-ea708d96a2fc" providerId="ADAL" clId="{4F5D13B4-2B9A-5447-9C6D-E0D7BC4B6273}" dt="2023-06-27T03:52:18.914" v="5060"/>
          <ac:spMkLst>
            <pc:docMk/>
            <pc:sldMk cId="3592064479" sldId="390"/>
            <ac:spMk id="43" creationId="{028C50E5-2795-5241-79AC-A8C982D8AD32}"/>
          </ac:spMkLst>
        </pc:spChg>
        <pc:spChg chg="mod">
          <ac:chgData name="koyanagi kei" userId="4a995bc4-0b79-4bdc-a549-ea708d96a2fc" providerId="ADAL" clId="{4F5D13B4-2B9A-5447-9C6D-E0D7BC4B6273}" dt="2023-06-17T08:28:24.770" v="4605"/>
          <ac:spMkLst>
            <pc:docMk/>
            <pc:sldMk cId="3592064479" sldId="390"/>
            <ac:spMk id="43" creationId="{FE4EC4F5-A2E5-E14D-2160-6A61303DB83B}"/>
          </ac:spMkLst>
        </pc:spChg>
        <pc:spChg chg="add mod">
          <ac:chgData name="koyanagi kei" userId="4a995bc4-0b79-4bdc-a549-ea708d96a2fc" providerId="ADAL" clId="{4F5D13B4-2B9A-5447-9C6D-E0D7BC4B6273}" dt="2023-06-27T03:55:34.051" v="5199" actId="1038"/>
          <ac:spMkLst>
            <pc:docMk/>
            <pc:sldMk cId="3592064479" sldId="390"/>
            <ac:spMk id="45" creationId="{084E6CB3-7B4A-78DF-318C-12B1207D96B4}"/>
          </ac:spMkLst>
        </pc:spChg>
        <pc:spChg chg="add del mod">
          <ac:chgData name="koyanagi kei" userId="4a995bc4-0b79-4bdc-a549-ea708d96a2fc" providerId="ADAL" clId="{4F5D13B4-2B9A-5447-9C6D-E0D7BC4B6273}" dt="2023-06-17T08:28:33.269" v="4610"/>
          <ac:spMkLst>
            <pc:docMk/>
            <pc:sldMk cId="3592064479" sldId="390"/>
            <ac:spMk id="45" creationId="{49278682-78E9-4F83-89D3-09F457717BDA}"/>
          </ac:spMkLst>
        </pc:spChg>
        <pc:spChg chg="mod">
          <ac:chgData name="koyanagi kei" userId="4a995bc4-0b79-4bdc-a549-ea708d96a2fc" providerId="ADAL" clId="{4F5D13B4-2B9A-5447-9C6D-E0D7BC4B6273}" dt="2023-06-16T06:28:10.600" v="3066" actId="20577"/>
          <ac:spMkLst>
            <pc:docMk/>
            <pc:sldMk cId="3592064479" sldId="390"/>
            <ac:spMk id="46" creationId="{51451C5D-8659-923C-B2EA-C716CCB39B0C}"/>
          </ac:spMkLst>
        </pc:spChg>
        <pc:spChg chg="mod">
          <ac:chgData name="koyanagi kei" userId="4a995bc4-0b79-4bdc-a549-ea708d96a2fc" providerId="ADAL" clId="{4F5D13B4-2B9A-5447-9C6D-E0D7BC4B6273}" dt="2023-06-16T06:28:02.850" v="3063"/>
          <ac:spMkLst>
            <pc:docMk/>
            <pc:sldMk cId="3592064479" sldId="390"/>
            <ac:spMk id="48" creationId="{9B1C4893-5E94-14AE-8F9C-5E0B1A4F202A}"/>
          </ac:spMkLst>
        </pc:spChg>
        <pc:spChg chg="mod">
          <ac:chgData name="koyanagi kei" userId="4a995bc4-0b79-4bdc-a549-ea708d96a2fc" providerId="ADAL" clId="{4F5D13B4-2B9A-5447-9C6D-E0D7BC4B6273}" dt="2023-06-16T06:35:12.061" v="3195" actId="20577"/>
          <ac:spMkLst>
            <pc:docMk/>
            <pc:sldMk cId="3592064479" sldId="390"/>
            <ac:spMk id="49" creationId="{066A9506-B78C-56A4-52D5-A7F0AC57D4F7}"/>
          </ac:spMkLst>
        </pc:spChg>
        <pc:spChg chg="mod">
          <ac:chgData name="koyanagi kei" userId="4a995bc4-0b79-4bdc-a549-ea708d96a2fc" providerId="ADAL" clId="{4F5D13B4-2B9A-5447-9C6D-E0D7BC4B6273}" dt="2023-06-16T06:22:52.435" v="2952" actId="1076"/>
          <ac:spMkLst>
            <pc:docMk/>
            <pc:sldMk cId="3592064479" sldId="390"/>
            <ac:spMk id="50" creationId="{AD72367E-2E6F-B857-2297-830EF993DD1B}"/>
          </ac:spMkLst>
        </pc:spChg>
        <pc:spChg chg="mod">
          <ac:chgData name="koyanagi kei" userId="4a995bc4-0b79-4bdc-a549-ea708d96a2fc" providerId="ADAL" clId="{4F5D13B4-2B9A-5447-9C6D-E0D7BC4B6273}" dt="2023-06-17T08:28:36.448" v="4611"/>
          <ac:spMkLst>
            <pc:docMk/>
            <pc:sldMk cId="3592064479" sldId="390"/>
            <ac:spMk id="51" creationId="{0F5D6198-D66E-6A88-5B7B-7F22820E874D}"/>
          </ac:spMkLst>
        </pc:spChg>
        <pc:spChg chg="mod">
          <ac:chgData name="koyanagi kei" userId="4a995bc4-0b79-4bdc-a549-ea708d96a2fc" providerId="ADAL" clId="{4F5D13B4-2B9A-5447-9C6D-E0D7BC4B6273}" dt="2023-06-17T08:28:36.448" v="4611"/>
          <ac:spMkLst>
            <pc:docMk/>
            <pc:sldMk cId="3592064479" sldId="390"/>
            <ac:spMk id="53" creationId="{55C16F9C-D7DB-8746-725F-14C0E7F343E4}"/>
          </ac:spMkLst>
        </pc:spChg>
        <pc:spChg chg="mod">
          <ac:chgData name="koyanagi kei" userId="4a995bc4-0b79-4bdc-a549-ea708d96a2fc" providerId="ADAL" clId="{4F5D13B4-2B9A-5447-9C6D-E0D7BC4B6273}" dt="2023-06-17T08:28:36.448" v="4611"/>
          <ac:spMkLst>
            <pc:docMk/>
            <pc:sldMk cId="3592064479" sldId="390"/>
            <ac:spMk id="55" creationId="{0E043516-6C52-867F-33D7-53885668DDB7}"/>
          </ac:spMkLst>
        </pc:spChg>
        <pc:spChg chg="mod">
          <ac:chgData name="koyanagi kei" userId="4a995bc4-0b79-4bdc-a549-ea708d96a2fc" providerId="ADAL" clId="{4F5D13B4-2B9A-5447-9C6D-E0D7BC4B6273}" dt="2023-06-16T06:29:39.044" v="3068"/>
          <ac:spMkLst>
            <pc:docMk/>
            <pc:sldMk cId="3592064479" sldId="390"/>
            <ac:spMk id="56" creationId="{C365975A-F7B6-973E-3936-5A110E8BA434}"/>
          </ac:spMkLst>
        </pc:spChg>
        <pc:spChg chg="add mod">
          <ac:chgData name="koyanagi kei" userId="4a995bc4-0b79-4bdc-a549-ea708d96a2fc" providerId="ADAL" clId="{4F5D13B4-2B9A-5447-9C6D-E0D7BC4B6273}" dt="2023-06-17T08:38:58.451" v="4821" actId="1037"/>
          <ac:spMkLst>
            <pc:docMk/>
            <pc:sldMk cId="3592064479" sldId="390"/>
            <ac:spMk id="57" creationId="{949DD3C4-8066-7556-59EB-87E9CFAAB8D6}"/>
          </ac:spMkLst>
        </pc:spChg>
        <pc:spChg chg="mod">
          <ac:chgData name="koyanagi kei" userId="4a995bc4-0b79-4bdc-a549-ea708d96a2fc" providerId="ADAL" clId="{4F5D13B4-2B9A-5447-9C6D-E0D7BC4B6273}" dt="2023-06-16T06:29:39.044" v="3068"/>
          <ac:spMkLst>
            <pc:docMk/>
            <pc:sldMk cId="3592064479" sldId="390"/>
            <ac:spMk id="59" creationId="{0A6352B2-3732-39DF-DE61-AF9500D8DF23}"/>
          </ac:spMkLst>
        </pc:spChg>
        <pc:spChg chg="mod">
          <ac:chgData name="koyanagi kei" userId="4a995bc4-0b79-4bdc-a549-ea708d96a2fc" providerId="ADAL" clId="{4F5D13B4-2B9A-5447-9C6D-E0D7BC4B6273}" dt="2023-06-16T06:29:39.044" v="3068"/>
          <ac:spMkLst>
            <pc:docMk/>
            <pc:sldMk cId="3592064479" sldId="390"/>
            <ac:spMk id="61" creationId="{06B6F4B3-FCD4-CCC8-3206-33DADE9D57CE}"/>
          </ac:spMkLst>
        </pc:spChg>
        <pc:spChg chg="add mod">
          <ac:chgData name="koyanagi kei" userId="4a995bc4-0b79-4bdc-a549-ea708d96a2fc" providerId="ADAL" clId="{4F5D13B4-2B9A-5447-9C6D-E0D7BC4B6273}" dt="2023-06-17T08:41:36.270" v="4913" actId="1035"/>
          <ac:spMkLst>
            <pc:docMk/>
            <pc:sldMk cId="3592064479" sldId="390"/>
            <ac:spMk id="61" creationId="{25218DEB-308C-54DF-9360-07B64C2AE3E7}"/>
          </ac:spMkLst>
        </pc:spChg>
        <pc:spChg chg="mod">
          <ac:chgData name="koyanagi kei" userId="4a995bc4-0b79-4bdc-a549-ea708d96a2fc" providerId="ADAL" clId="{4F5D13B4-2B9A-5447-9C6D-E0D7BC4B6273}" dt="2023-06-16T06:29:39.044" v="3068"/>
          <ac:spMkLst>
            <pc:docMk/>
            <pc:sldMk cId="3592064479" sldId="390"/>
            <ac:spMk id="62" creationId="{EBDF31DF-3DFE-4B6E-ECB0-AE841A79E999}"/>
          </ac:spMkLst>
        </pc:spChg>
        <pc:spChg chg="del">
          <ac:chgData name="koyanagi kei" userId="4a995bc4-0b79-4bdc-a549-ea708d96a2fc" providerId="ADAL" clId="{4F5D13B4-2B9A-5447-9C6D-E0D7BC4B6273}" dt="2023-06-16T06:21:12.606" v="2929" actId="478"/>
          <ac:spMkLst>
            <pc:docMk/>
            <pc:sldMk cId="3592064479" sldId="390"/>
            <ac:spMk id="65" creationId="{2895502D-FC0B-1670-27A0-BFAF667F79ED}"/>
          </ac:spMkLst>
        </pc:spChg>
        <pc:spChg chg="del">
          <ac:chgData name="koyanagi kei" userId="4a995bc4-0b79-4bdc-a549-ea708d96a2fc" providerId="ADAL" clId="{4F5D13B4-2B9A-5447-9C6D-E0D7BC4B6273}" dt="2023-06-16T06:21:12.606" v="2929" actId="478"/>
          <ac:spMkLst>
            <pc:docMk/>
            <pc:sldMk cId="3592064479" sldId="390"/>
            <ac:spMk id="66" creationId="{37BFEE12-5986-FC6E-2112-C79C2DA8D9B7}"/>
          </ac:spMkLst>
        </pc:spChg>
        <pc:spChg chg="mod">
          <ac:chgData name="koyanagi kei" userId="4a995bc4-0b79-4bdc-a549-ea708d96a2fc" providerId="ADAL" clId="{4F5D13B4-2B9A-5447-9C6D-E0D7BC4B6273}" dt="2023-06-16T06:34:11.644" v="3164" actId="20577"/>
          <ac:spMkLst>
            <pc:docMk/>
            <pc:sldMk cId="3592064479" sldId="390"/>
            <ac:spMk id="70" creationId="{CC1BDBCA-5E9A-10C1-3A5A-522F7194ADCB}"/>
          </ac:spMkLst>
        </pc:spChg>
        <pc:spChg chg="mod">
          <ac:chgData name="koyanagi kei" userId="4a995bc4-0b79-4bdc-a549-ea708d96a2fc" providerId="ADAL" clId="{4F5D13B4-2B9A-5447-9C6D-E0D7BC4B6273}" dt="2023-06-16T06:32:44.082" v="3128"/>
          <ac:spMkLst>
            <pc:docMk/>
            <pc:sldMk cId="3592064479" sldId="390"/>
            <ac:spMk id="72" creationId="{F8341B42-41A2-8DF9-CE88-74D1B2214A46}"/>
          </ac:spMkLst>
        </pc:spChg>
        <pc:spChg chg="mod">
          <ac:chgData name="koyanagi kei" userId="4a995bc4-0b79-4bdc-a549-ea708d96a2fc" providerId="ADAL" clId="{4F5D13B4-2B9A-5447-9C6D-E0D7BC4B6273}" dt="2023-06-16T06:34:17.532" v="3168" actId="20577"/>
          <ac:spMkLst>
            <pc:docMk/>
            <pc:sldMk cId="3592064479" sldId="390"/>
            <ac:spMk id="75" creationId="{5C74BB87-1137-1D86-4B23-17D7607E85D8}"/>
          </ac:spMkLst>
        </pc:spChg>
        <pc:spChg chg="mod">
          <ac:chgData name="koyanagi kei" userId="4a995bc4-0b79-4bdc-a549-ea708d96a2fc" providerId="ADAL" clId="{4F5D13B4-2B9A-5447-9C6D-E0D7BC4B6273}" dt="2023-06-16T06:33:08.651" v="3135"/>
          <ac:spMkLst>
            <pc:docMk/>
            <pc:sldMk cId="3592064479" sldId="390"/>
            <ac:spMk id="77" creationId="{9456CE68-4EE5-6720-2567-B36FB45E9B22}"/>
          </ac:spMkLst>
        </pc:spChg>
        <pc:spChg chg="mod">
          <ac:chgData name="koyanagi kei" userId="4a995bc4-0b79-4bdc-a549-ea708d96a2fc" providerId="ADAL" clId="{4F5D13B4-2B9A-5447-9C6D-E0D7BC4B6273}" dt="2023-06-16T06:34:33.113" v="3172"/>
          <ac:spMkLst>
            <pc:docMk/>
            <pc:sldMk cId="3592064479" sldId="390"/>
            <ac:spMk id="80" creationId="{A9F0883F-B88E-3688-17FD-AB7AE9BF6404}"/>
          </ac:spMkLst>
        </pc:spChg>
        <pc:spChg chg="mod">
          <ac:chgData name="koyanagi kei" userId="4a995bc4-0b79-4bdc-a549-ea708d96a2fc" providerId="ADAL" clId="{4F5D13B4-2B9A-5447-9C6D-E0D7BC4B6273}" dt="2023-06-16T06:34:33.113" v="3172"/>
          <ac:spMkLst>
            <pc:docMk/>
            <pc:sldMk cId="3592064479" sldId="390"/>
            <ac:spMk id="86" creationId="{D8ADE231-91CF-1CC7-97FD-4BC92EF88CE6}"/>
          </ac:spMkLst>
        </pc:spChg>
        <pc:spChg chg="mod">
          <ac:chgData name="koyanagi kei" userId="4a995bc4-0b79-4bdc-a549-ea708d96a2fc" providerId="ADAL" clId="{4F5D13B4-2B9A-5447-9C6D-E0D7BC4B6273}" dt="2023-06-16T06:34:33.113" v="3172"/>
          <ac:spMkLst>
            <pc:docMk/>
            <pc:sldMk cId="3592064479" sldId="390"/>
            <ac:spMk id="88" creationId="{5426B1A1-3E95-3F1A-7D7F-18C0D85EF69F}"/>
          </ac:spMkLst>
        </pc:spChg>
        <pc:spChg chg="mod">
          <ac:chgData name="koyanagi kei" userId="4a995bc4-0b79-4bdc-a549-ea708d96a2fc" providerId="ADAL" clId="{4F5D13B4-2B9A-5447-9C6D-E0D7BC4B6273}" dt="2023-06-16T06:34:33.113" v="3172"/>
          <ac:spMkLst>
            <pc:docMk/>
            <pc:sldMk cId="3592064479" sldId="390"/>
            <ac:spMk id="90" creationId="{85B8DDFD-8020-6EBB-524C-1619F5DECBD0}"/>
          </ac:spMkLst>
        </pc:spChg>
        <pc:spChg chg="mod">
          <ac:chgData name="koyanagi kei" userId="4a995bc4-0b79-4bdc-a549-ea708d96a2fc" providerId="ADAL" clId="{4F5D13B4-2B9A-5447-9C6D-E0D7BC4B6273}" dt="2023-06-16T06:34:33.113" v="3172"/>
          <ac:spMkLst>
            <pc:docMk/>
            <pc:sldMk cId="3592064479" sldId="390"/>
            <ac:spMk id="92" creationId="{CB6A7193-47EE-25B7-FF74-BE55B43795D5}"/>
          </ac:spMkLst>
        </pc:spChg>
        <pc:spChg chg="mod">
          <ac:chgData name="koyanagi kei" userId="4a995bc4-0b79-4bdc-a549-ea708d96a2fc" providerId="ADAL" clId="{4F5D13B4-2B9A-5447-9C6D-E0D7BC4B6273}" dt="2023-06-16T06:34:33.113" v="3172"/>
          <ac:spMkLst>
            <pc:docMk/>
            <pc:sldMk cId="3592064479" sldId="390"/>
            <ac:spMk id="94" creationId="{A2A37C44-33BD-0717-CA04-06DFFB6C376F}"/>
          </ac:spMkLst>
        </pc:spChg>
        <pc:spChg chg="mod">
          <ac:chgData name="koyanagi kei" userId="4a995bc4-0b79-4bdc-a549-ea708d96a2fc" providerId="ADAL" clId="{4F5D13B4-2B9A-5447-9C6D-E0D7BC4B6273}" dt="2023-06-16T06:20:57.050" v="2924" actId="20577"/>
          <ac:spMkLst>
            <pc:docMk/>
            <pc:sldMk cId="3592064479" sldId="390"/>
            <ac:spMk id="96" creationId="{B17E346E-3D29-F991-AB12-6A873459D74E}"/>
          </ac:spMkLst>
        </pc:spChg>
        <pc:spChg chg="mod">
          <ac:chgData name="koyanagi kei" userId="4a995bc4-0b79-4bdc-a549-ea708d96a2fc" providerId="ADAL" clId="{4F5D13B4-2B9A-5447-9C6D-E0D7BC4B6273}" dt="2023-06-16T06:20:57.050" v="2924" actId="20577"/>
          <ac:spMkLst>
            <pc:docMk/>
            <pc:sldMk cId="3592064479" sldId="390"/>
            <ac:spMk id="97" creationId="{B1126D71-1EB3-97C2-9EBF-12455F5A7A9E}"/>
          </ac:spMkLst>
        </pc:spChg>
        <pc:spChg chg="mod">
          <ac:chgData name="koyanagi kei" userId="4a995bc4-0b79-4bdc-a549-ea708d96a2fc" providerId="ADAL" clId="{4F5D13B4-2B9A-5447-9C6D-E0D7BC4B6273}" dt="2023-06-16T06:34:33.113" v="3172"/>
          <ac:spMkLst>
            <pc:docMk/>
            <pc:sldMk cId="3592064479" sldId="390"/>
            <ac:spMk id="101" creationId="{2DE96D2A-1B48-ABE1-593F-DFBF19A4BEB4}"/>
          </ac:spMkLst>
        </pc:spChg>
        <pc:spChg chg="del">
          <ac:chgData name="koyanagi kei" userId="4a995bc4-0b79-4bdc-a549-ea708d96a2fc" providerId="ADAL" clId="{4F5D13B4-2B9A-5447-9C6D-E0D7BC4B6273}" dt="2023-06-16T06:24:12.245" v="2967" actId="478"/>
          <ac:spMkLst>
            <pc:docMk/>
            <pc:sldMk cId="3592064479" sldId="390"/>
            <ac:spMk id="104" creationId="{266194BA-34E5-159A-E60B-8281CF3B8B31}"/>
          </ac:spMkLst>
        </pc:spChg>
        <pc:spChg chg="mod">
          <ac:chgData name="koyanagi kei" userId="4a995bc4-0b79-4bdc-a549-ea708d96a2fc" providerId="ADAL" clId="{4F5D13B4-2B9A-5447-9C6D-E0D7BC4B6273}" dt="2023-06-16T06:20:57.050" v="2924" actId="20577"/>
          <ac:spMkLst>
            <pc:docMk/>
            <pc:sldMk cId="3592064479" sldId="390"/>
            <ac:spMk id="105" creationId="{D588D8FA-0F59-9D36-C0A3-6D1A92E138B1}"/>
          </ac:spMkLst>
        </pc:spChg>
        <pc:spChg chg="mod">
          <ac:chgData name="koyanagi kei" userId="4a995bc4-0b79-4bdc-a549-ea708d96a2fc" providerId="ADAL" clId="{4F5D13B4-2B9A-5447-9C6D-E0D7BC4B6273}" dt="2023-06-16T06:20:57.050" v="2924" actId="20577"/>
          <ac:spMkLst>
            <pc:docMk/>
            <pc:sldMk cId="3592064479" sldId="390"/>
            <ac:spMk id="106" creationId="{2AF276AB-1E1A-983F-A468-D404028F5234}"/>
          </ac:spMkLst>
        </pc:spChg>
        <pc:spChg chg="mod">
          <ac:chgData name="koyanagi kei" userId="4a995bc4-0b79-4bdc-a549-ea708d96a2fc" providerId="ADAL" clId="{4F5D13B4-2B9A-5447-9C6D-E0D7BC4B6273}" dt="2023-06-16T06:20:57.050" v="2924" actId="20577"/>
          <ac:spMkLst>
            <pc:docMk/>
            <pc:sldMk cId="3592064479" sldId="390"/>
            <ac:spMk id="108" creationId="{7F639112-CA63-EED6-884C-64B53355875C}"/>
          </ac:spMkLst>
        </pc:spChg>
        <pc:spChg chg="mod">
          <ac:chgData name="koyanagi kei" userId="4a995bc4-0b79-4bdc-a549-ea708d96a2fc" providerId="ADAL" clId="{4F5D13B4-2B9A-5447-9C6D-E0D7BC4B6273}" dt="2023-06-16T06:34:33.113" v="3172"/>
          <ac:spMkLst>
            <pc:docMk/>
            <pc:sldMk cId="3592064479" sldId="390"/>
            <ac:spMk id="113" creationId="{EE7AB4E9-2258-06C7-956F-70AE8E03FCA4}"/>
          </ac:spMkLst>
        </pc:spChg>
        <pc:spChg chg="mod">
          <ac:chgData name="koyanagi kei" userId="4a995bc4-0b79-4bdc-a549-ea708d96a2fc" providerId="ADAL" clId="{4F5D13B4-2B9A-5447-9C6D-E0D7BC4B6273}" dt="2023-06-16T06:20:57.050" v="2924" actId="20577"/>
          <ac:spMkLst>
            <pc:docMk/>
            <pc:sldMk cId="3592064479" sldId="390"/>
            <ac:spMk id="114" creationId="{E2443A48-51BF-778A-9E08-28B5446C954A}"/>
          </ac:spMkLst>
        </pc:spChg>
        <pc:spChg chg="mod">
          <ac:chgData name="koyanagi kei" userId="4a995bc4-0b79-4bdc-a549-ea708d96a2fc" providerId="ADAL" clId="{4F5D13B4-2B9A-5447-9C6D-E0D7BC4B6273}" dt="2023-06-16T06:20:57.050" v="2924" actId="20577"/>
          <ac:spMkLst>
            <pc:docMk/>
            <pc:sldMk cId="3592064479" sldId="390"/>
            <ac:spMk id="115" creationId="{C46192A7-4F9B-5CBD-0BA6-FCC85EF7A8B7}"/>
          </ac:spMkLst>
        </pc:spChg>
        <pc:spChg chg="mod">
          <ac:chgData name="koyanagi kei" userId="4a995bc4-0b79-4bdc-a549-ea708d96a2fc" providerId="ADAL" clId="{4F5D13B4-2B9A-5447-9C6D-E0D7BC4B6273}" dt="2023-06-16T06:20:57.050" v="2924" actId="20577"/>
          <ac:spMkLst>
            <pc:docMk/>
            <pc:sldMk cId="3592064479" sldId="390"/>
            <ac:spMk id="116" creationId="{2CB30509-79AD-D947-C6F1-45E756D2F10D}"/>
          </ac:spMkLst>
        </pc:spChg>
        <pc:spChg chg="mod">
          <ac:chgData name="koyanagi kei" userId="4a995bc4-0b79-4bdc-a549-ea708d96a2fc" providerId="ADAL" clId="{4F5D13B4-2B9A-5447-9C6D-E0D7BC4B6273}" dt="2023-06-16T06:20:57.050" v="2924" actId="20577"/>
          <ac:spMkLst>
            <pc:docMk/>
            <pc:sldMk cId="3592064479" sldId="390"/>
            <ac:spMk id="117" creationId="{0E295700-4455-313B-61ED-862D9E1B4089}"/>
          </ac:spMkLst>
        </pc:spChg>
        <pc:spChg chg="mod">
          <ac:chgData name="koyanagi kei" userId="4a995bc4-0b79-4bdc-a549-ea708d96a2fc" providerId="ADAL" clId="{4F5D13B4-2B9A-5447-9C6D-E0D7BC4B6273}" dt="2023-06-16T06:34:33.113" v="3172"/>
          <ac:spMkLst>
            <pc:docMk/>
            <pc:sldMk cId="3592064479" sldId="390"/>
            <ac:spMk id="120" creationId="{E464D65B-5180-13D4-8A4E-B133FE0779C0}"/>
          </ac:spMkLst>
        </pc:spChg>
        <pc:spChg chg="mod">
          <ac:chgData name="koyanagi kei" userId="4a995bc4-0b79-4bdc-a549-ea708d96a2fc" providerId="ADAL" clId="{4F5D13B4-2B9A-5447-9C6D-E0D7BC4B6273}" dt="2023-06-16T06:34:41.849" v="3174"/>
          <ac:spMkLst>
            <pc:docMk/>
            <pc:sldMk cId="3592064479" sldId="390"/>
            <ac:spMk id="122" creationId="{3F7F35D1-E59F-0D51-70FE-A3FF16EA23EA}"/>
          </ac:spMkLst>
        </pc:spChg>
        <pc:spChg chg="mod">
          <ac:chgData name="koyanagi kei" userId="4a995bc4-0b79-4bdc-a549-ea708d96a2fc" providerId="ADAL" clId="{4F5D13B4-2B9A-5447-9C6D-E0D7BC4B6273}" dt="2023-06-16T06:37:57.052" v="3277" actId="692"/>
          <ac:spMkLst>
            <pc:docMk/>
            <pc:sldMk cId="3592064479" sldId="390"/>
            <ac:spMk id="128" creationId="{B0CD82C0-A20F-CA99-2A5E-DB1D09793AA7}"/>
          </ac:spMkLst>
        </pc:spChg>
        <pc:spChg chg="mod">
          <ac:chgData name="koyanagi kei" userId="4a995bc4-0b79-4bdc-a549-ea708d96a2fc" providerId="ADAL" clId="{4F5D13B4-2B9A-5447-9C6D-E0D7BC4B6273}" dt="2023-06-16T06:37:57.052" v="3277" actId="692"/>
          <ac:spMkLst>
            <pc:docMk/>
            <pc:sldMk cId="3592064479" sldId="390"/>
            <ac:spMk id="129" creationId="{53A1A917-99C1-1768-697F-39734EDDBD78}"/>
          </ac:spMkLst>
        </pc:spChg>
        <pc:spChg chg="mod">
          <ac:chgData name="koyanagi kei" userId="4a995bc4-0b79-4bdc-a549-ea708d96a2fc" providerId="ADAL" clId="{4F5D13B4-2B9A-5447-9C6D-E0D7BC4B6273}" dt="2023-06-16T06:37:57.052" v="3277" actId="692"/>
          <ac:spMkLst>
            <pc:docMk/>
            <pc:sldMk cId="3592064479" sldId="390"/>
            <ac:spMk id="130" creationId="{12B03D10-7C70-7F03-627E-1F12B0EB5D7E}"/>
          </ac:spMkLst>
        </pc:spChg>
        <pc:spChg chg="mod">
          <ac:chgData name="koyanagi kei" userId="4a995bc4-0b79-4bdc-a549-ea708d96a2fc" providerId="ADAL" clId="{4F5D13B4-2B9A-5447-9C6D-E0D7BC4B6273}" dt="2023-06-16T06:37:30.677" v="3275" actId="20577"/>
          <ac:spMkLst>
            <pc:docMk/>
            <pc:sldMk cId="3592064479" sldId="390"/>
            <ac:spMk id="134" creationId="{6EB12342-BB79-ADED-0D7F-C9E01FBC3378}"/>
          </ac:spMkLst>
        </pc:spChg>
        <pc:spChg chg="mod">
          <ac:chgData name="koyanagi kei" userId="4a995bc4-0b79-4bdc-a549-ea708d96a2fc" providerId="ADAL" clId="{4F5D13B4-2B9A-5447-9C6D-E0D7BC4B6273}" dt="2023-06-16T06:38:04.930" v="3278" actId="692"/>
          <ac:spMkLst>
            <pc:docMk/>
            <pc:sldMk cId="3592064479" sldId="390"/>
            <ac:spMk id="135" creationId="{A3A7CC08-D078-0F1B-342C-68C529281B50}"/>
          </ac:spMkLst>
        </pc:spChg>
        <pc:spChg chg="mod">
          <ac:chgData name="koyanagi kei" userId="4a995bc4-0b79-4bdc-a549-ea708d96a2fc" providerId="ADAL" clId="{4F5D13B4-2B9A-5447-9C6D-E0D7BC4B6273}" dt="2023-06-16T06:38:04.930" v="3278" actId="692"/>
          <ac:spMkLst>
            <pc:docMk/>
            <pc:sldMk cId="3592064479" sldId="390"/>
            <ac:spMk id="136" creationId="{341369F3-A768-4483-BA55-988741D6B25A}"/>
          </ac:spMkLst>
        </pc:spChg>
        <pc:spChg chg="mod">
          <ac:chgData name="koyanagi kei" userId="4a995bc4-0b79-4bdc-a549-ea708d96a2fc" providerId="ADAL" clId="{4F5D13B4-2B9A-5447-9C6D-E0D7BC4B6273}" dt="2023-06-16T06:38:04.930" v="3278" actId="692"/>
          <ac:spMkLst>
            <pc:docMk/>
            <pc:sldMk cId="3592064479" sldId="390"/>
            <ac:spMk id="137" creationId="{A7885AE5-2005-5223-8E3F-4D186BA94D20}"/>
          </ac:spMkLst>
        </pc:spChg>
        <pc:spChg chg="mod">
          <ac:chgData name="koyanagi kei" userId="4a995bc4-0b79-4bdc-a549-ea708d96a2fc" providerId="ADAL" clId="{4F5D13B4-2B9A-5447-9C6D-E0D7BC4B6273}" dt="2023-06-16T10:20:02.194" v="3639"/>
          <ac:spMkLst>
            <pc:docMk/>
            <pc:sldMk cId="3592064479" sldId="390"/>
            <ac:spMk id="149" creationId="{B44778A5-EEA6-7E0B-4085-E206A3A44FBE}"/>
          </ac:spMkLst>
        </pc:spChg>
        <pc:spChg chg="mod">
          <ac:chgData name="koyanagi kei" userId="4a995bc4-0b79-4bdc-a549-ea708d96a2fc" providerId="ADAL" clId="{4F5D13B4-2B9A-5447-9C6D-E0D7BC4B6273}" dt="2023-06-16T10:20:02.194" v="3639"/>
          <ac:spMkLst>
            <pc:docMk/>
            <pc:sldMk cId="3592064479" sldId="390"/>
            <ac:spMk id="150" creationId="{70449F2A-6B01-0208-6C6D-7E4C73C2C54B}"/>
          </ac:spMkLst>
        </pc:spChg>
        <pc:spChg chg="mod">
          <ac:chgData name="koyanagi kei" userId="4a995bc4-0b79-4bdc-a549-ea708d96a2fc" providerId="ADAL" clId="{4F5D13B4-2B9A-5447-9C6D-E0D7BC4B6273}" dt="2023-06-16T10:20:02.194" v="3639"/>
          <ac:spMkLst>
            <pc:docMk/>
            <pc:sldMk cId="3592064479" sldId="390"/>
            <ac:spMk id="151" creationId="{D0823C29-65C0-3023-FF8F-84D8A8956D31}"/>
          </ac:spMkLst>
        </pc:spChg>
        <pc:spChg chg="mod">
          <ac:chgData name="koyanagi kei" userId="4a995bc4-0b79-4bdc-a549-ea708d96a2fc" providerId="ADAL" clId="{4F5D13B4-2B9A-5447-9C6D-E0D7BC4B6273}" dt="2023-06-16T10:20:02.194" v="3639"/>
          <ac:spMkLst>
            <pc:docMk/>
            <pc:sldMk cId="3592064479" sldId="390"/>
            <ac:spMk id="154" creationId="{834049AF-AA87-4FA0-3EAA-333B388D95AF}"/>
          </ac:spMkLst>
        </pc:spChg>
        <pc:spChg chg="add del">
          <ac:chgData name="koyanagi kei" userId="4a995bc4-0b79-4bdc-a549-ea708d96a2fc" providerId="ADAL" clId="{4F5D13B4-2B9A-5447-9C6D-E0D7BC4B6273}" dt="2023-06-16T13:33:18.701" v="4438" actId="478"/>
          <ac:spMkLst>
            <pc:docMk/>
            <pc:sldMk cId="3592064479" sldId="390"/>
            <ac:spMk id="160" creationId="{CE75A6C9-C2B1-1473-2854-EFDFBD22BDD5}"/>
          </ac:spMkLst>
        </pc:spChg>
        <pc:spChg chg="mod">
          <ac:chgData name="koyanagi kei" userId="4a995bc4-0b79-4bdc-a549-ea708d96a2fc" providerId="ADAL" clId="{4F5D13B4-2B9A-5447-9C6D-E0D7BC4B6273}" dt="2023-06-16T10:20:02.194" v="3639"/>
          <ac:spMkLst>
            <pc:docMk/>
            <pc:sldMk cId="3592064479" sldId="390"/>
            <ac:spMk id="161" creationId="{4A9AEFDA-4F30-79C6-1F64-A3CECEF40A12}"/>
          </ac:spMkLst>
        </pc:spChg>
        <pc:spChg chg="mod">
          <ac:chgData name="koyanagi kei" userId="4a995bc4-0b79-4bdc-a549-ea708d96a2fc" providerId="ADAL" clId="{4F5D13B4-2B9A-5447-9C6D-E0D7BC4B6273}" dt="2023-06-16T10:20:02.194" v="3639"/>
          <ac:spMkLst>
            <pc:docMk/>
            <pc:sldMk cId="3592064479" sldId="390"/>
            <ac:spMk id="162" creationId="{8FDC7DA1-9C73-085A-4DB3-7617CD77A32F}"/>
          </ac:spMkLst>
        </pc:spChg>
        <pc:spChg chg="mod">
          <ac:chgData name="koyanagi kei" userId="4a995bc4-0b79-4bdc-a549-ea708d96a2fc" providerId="ADAL" clId="{4F5D13B4-2B9A-5447-9C6D-E0D7BC4B6273}" dt="2023-06-16T10:20:02.194" v="3639"/>
          <ac:spMkLst>
            <pc:docMk/>
            <pc:sldMk cId="3592064479" sldId="390"/>
            <ac:spMk id="164" creationId="{A85638BC-B4C6-1EE2-F406-28A05E090D9A}"/>
          </ac:spMkLst>
        </pc:spChg>
        <pc:spChg chg="mod">
          <ac:chgData name="koyanagi kei" userId="4a995bc4-0b79-4bdc-a549-ea708d96a2fc" providerId="ADAL" clId="{4F5D13B4-2B9A-5447-9C6D-E0D7BC4B6273}" dt="2023-06-16T10:20:02.194" v="3639"/>
          <ac:spMkLst>
            <pc:docMk/>
            <pc:sldMk cId="3592064479" sldId="390"/>
            <ac:spMk id="165" creationId="{2FD795EA-809F-FA72-210B-3B928324460F}"/>
          </ac:spMkLst>
        </pc:spChg>
        <pc:spChg chg="mod">
          <ac:chgData name="koyanagi kei" userId="4a995bc4-0b79-4bdc-a549-ea708d96a2fc" providerId="ADAL" clId="{4F5D13B4-2B9A-5447-9C6D-E0D7BC4B6273}" dt="2023-06-16T10:20:02.194" v="3639"/>
          <ac:spMkLst>
            <pc:docMk/>
            <pc:sldMk cId="3592064479" sldId="390"/>
            <ac:spMk id="169" creationId="{663BF3AC-B06D-5AE3-EFE6-D215955D2191}"/>
          </ac:spMkLst>
        </pc:spChg>
        <pc:spChg chg="mod">
          <ac:chgData name="koyanagi kei" userId="4a995bc4-0b79-4bdc-a549-ea708d96a2fc" providerId="ADAL" clId="{4F5D13B4-2B9A-5447-9C6D-E0D7BC4B6273}" dt="2023-06-16T10:20:02.194" v="3639"/>
          <ac:spMkLst>
            <pc:docMk/>
            <pc:sldMk cId="3592064479" sldId="390"/>
            <ac:spMk id="170" creationId="{F6F5A6D8-846F-4B51-44ED-1366FC5DDF70}"/>
          </ac:spMkLst>
        </pc:spChg>
        <pc:spChg chg="mod">
          <ac:chgData name="koyanagi kei" userId="4a995bc4-0b79-4bdc-a549-ea708d96a2fc" providerId="ADAL" clId="{4F5D13B4-2B9A-5447-9C6D-E0D7BC4B6273}" dt="2023-06-16T10:20:02.194" v="3639"/>
          <ac:spMkLst>
            <pc:docMk/>
            <pc:sldMk cId="3592064479" sldId="390"/>
            <ac:spMk id="171" creationId="{336C2BEA-CD87-6A56-BC64-53E022926C2C}"/>
          </ac:spMkLst>
        </pc:spChg>
        <pc:spChg chg="mod">
          <ac:chgData name="koyanagi kei" userId="4a995bc4-0b79-4bdc-a549-ea708d96a2fc" providerId="ADAL" clId="{4F5D13B4-2B9A-5447-9C6D-E0D7BC4B6273}" dt="2023-06-16T10:20:02.194" v="3639"/>
          <ac:spMkLst>
            <pc:docMk/>
            <pc:sldMk cId="3592064479" sldId="390"/>
            <ac:spMk id="172" creationId="{7901173A-0695-FB0F-38E6-3908BD230FCE}"/>
          </ac:spMkLst>
        </pc:spChg>
        <pc:spChg chg="add del mod">
          <ac:chgData name="koyanagi kei" userId="4a995bc4-0b79-4bdc-a549-ea708d96a2fc" providerId="ADAL" clId="{4F5D13B4-2B9A-5447-9C6D-E0D7BC4B6273}" dt="2023-06-16T10:30:16.264" v="3703" actId="478"/>
          <ac:spMkLst>
            <pc:docMk/>
            <pc:sldMk cId="3592064479" sldId="390"/>
            <ac:spMk id="180" creationId="{0CBEA076-B5DA-C34A-6E16-2A00ECB48638}"/>
          </ac:spMkLst>
        </pc:spChg>
        <pc:spChg chg="add del mod">
          <ac:chgData name="koyanagi kei" userId="4a995bc4-0b79-4bdc-a549-ea708d96a2fc" providerId="ADAL" clId="{4F5D13B4-2B9A-5447-9C6D-E0D7BC4B6273}" dt="2023-06-16T10:30:41.542" v="3709" actId="478"/>
          <ac:spMkLst>
            <pc:docMk/>
            <pc:sldMk cId="3592064479" sldId="390"/>
            <ac:spMk id="182" creationId="{50FA9D35-EFBB-28C9-5772-9A06C5D4DF9F}"/>
          </ac:spMkLst>
        </pc:spChg>
        <pc:spChg chg="add del mod ord topLvl">
          <ac:chgData name="koyanagi kei" userId="4a995bc4-0b79-4bdc-a549-ea708d96a2fc" providerId="ADAL" clId="{4F5D13B4-2B9A-5447-9C6D-E0D7BC4B6273}" dt="2023-06-16T10:36:45.808" v="3877" actId="478"/>
          <ac:spMkLst>
            <pc:docMk/>
            <pc:sldMk cId="3592064479" sldId="390"/>
            <ac:spMk id="183" creationId="{C4416D99-0BCF-C039-B75A-579D8FC63F60}"/>
          </ac:spMkLst>
        </pc:spChg>
        <pc:spChg chg="add mod">
          <ac:chgData name="koyanagi kei" userId="4a995bc4-0b79-4bdc-a549-ea708d96a2fc" providerId="ADAL" clId="{4F5D13B4-2B9A-5447-9C6D-E0D7BC4B6273}" dt="2023-06-16T10:46:42.860" v="4021" actId="207"/>
          <ac:spMkLst>
            <pc:docMk/>
            <pc:sldMk cId="3592064479" sldId="390"/>
            <ac:spMk id="187" creationId="{64F50C1B-D834-D217-E871-16CED7CEB4CD}"/>
          </ac:spMkLst>
        </pc:spChg>
        <pc:spChg chg="mod">
          <ac:chgData name="koyanagi kei" userId="4a995bc4-0b79-4bdc-a549-ea708d96a2fc" providerId="ADAL" clId="{4F5D13B4-2B9A-5447-9C6D-E0D7BC4B6273}" dt="2023-06-16T10:46:50.832" v="4024"/>
          <ac:spMkLst>
            <pc:docMk/>
            <pc:sldMk cId="3592064479" sldId="390"/>
            <ac:spMk id="191" creationId="{D6ED11D0-FD55-8A09-4098-E15D5DDA9FC2}"/>
          </ac:spMkLst>
        </pc:spChg>
        <pc:spChg chg="add mod">
          <ac:chgData name="koyanagi kei" userId="4a995bc4-0b79-4bdc-a549-ea708d96a2fc" providerId="ADAL" clId="{4F5D13B4-2B9A-5447-9C6D-E0D7BC4B6273}" dt="2023-06-16T10:52:29.103" v="4119" actId="1076"/>
          <ac:spMkLst>
            <pc:docMk/>
            <pc:sldMk cId="3592064479" sldId="390"/>
            <ac:spMk id="192" creationId="{FD436C4A-A07E-9B31-6964-EA28FFA45554}"/>
          </ac:spMkLst>
        </pc:spChg>
        <pc:spChg chg="add mod">
          <ac:chgData name="koyanagi kei" userId="4a995bc4-0b79-4bdc-a549-ea708d96a2fc" providerId="ADAL" clId="{4F5D13B4-2B9A-5447-9C6D-E0D7BC4B6273}" dt="2023-06-16T10:52:34.563" v="4121" actId="1076"/>
          <ac:spMkLst>
            <pc:docMk/>
            <pc:sldMk cId="3592064479" sldId="390"/>
            <ac:spMk id="193" creationId="{1D1E526E-720D-DAB3-6778-7A0400235F41}"/>
          </ac:spMkLst>
        </pc:spChg>
        <pc:spChg chg="add mod">
          <ac:chgData name="koyanagi kei" userId="4a995bc4-0b79-4bdc-a549-ea708d96a2fc" providerId="ADAL" clId="{4F5D13B4-2B9A-5447-9C6D-E0D7BC4B6273}" dt="2023-06-16T10:56:15.902" v="4395" actId="1037"/>
          <ac:spMkLst>
            <pc:docMk/>
            <pc:sldMk cId="3592064479" sldId="390"/>
            <ac:spMk id="201" creationId="{D133A195-BD30-9491-55AB-DCCC7774957A}"/>
          </ac:spMkLst>
        </pc:spChg>
        <pc:spChg chg="del">
          <ac:chgData name="koyanagi kei" userId="4a995bc4-0b79-4bdc-a549-ea708d96a2fc" providerId="ADAL" clId="{4F5D13B4-2B9A-5447-9C6D-E0D7BC4B6273}" dt="2023-06-16T10:19:49.749" v="3635" actId="478"/>
          <ac:spMkLst>
            <pc:docMk/>
            <pc:sldMk cId="3592064479" sldId="390"/>
            <ac:spMk id="231" creationId="{869970D8-1704-DE6D-050A-59393487C3A8}"/>
          </ac:spMkLst>
        </pc:spChg>
        <pc:spChg chg="del">
          <ac:chgData name="koyanagi kei" userId="4a995bc4-0b79-4bdc-a549-ea708d96a2fc" providerId="ADAL" clId="{4F5D13B4-2B9A-5447-9C6D-E0D7BC4B6273}" dt="2023-06-16T10:19:55.909" v="3638" actId="478"/>
          <ac:spMkLst>
            <pc:docMk/>
            <pc:sldMk cId="3592064479" sldId="390"/>
            <ac:spMk id="243" creationId="{ED5FA69A-CA9E-8CDA-4AEC-FEEA2BEED6B4}"/>
          </ac:spMkLst>
        </pc:spChg>
        <pc:spChg chg="add del mod">
          <ac:chgData name="koyanagi kei" userId="4a995bc4-0b79-4bdc-a549-ea708d96a2fc" providerId="ADAL" clId="{4F5D13B4-2B9A-5447-9C6D-E0D7BC4B6273}" dt="2023-06-16T13:32:58.065" v="4426" actId="20577"/>
          <ac:spMkLst>
            <pc:docMk/>
            <pc:sldMk cId="3592064479" sldId="390"/>
            <ac:spMk id="245" creationId="{F0AC0E42-8E33-04EF-1090-9AA2BCAD9D3E}"/>
          </ac:spMkLst>
        </pc:spChg>
        <pc:spChg chg="mod">
          <ac:chgData name="koyanagi kei" userId="4a995bc4-0b79-4bdc-a549-ea708d96a2fc" providerId="ADAL" clId="{4F5D13B4-2B9A-5447-9C6D-E0D7BC4B6273}" dt="2023-06-16T13:33:07.687" v="4429" actId="20577"/>
          <ac:spMkLst>
            <pc:docMk/>
            <pc:sldMk cId="3592064479" sldId="390"/>
            <ac:spMk id="250" creationId="{E543BDF3-6C57-3E64-A8A7-C0D1511FBCD1}"/>
          </ac:spMkLst>
        </pc:spChg>
        <pc:spChg chg="del">
          <ac:chgData name="koyanagi kei" userId="4a995bc4-0b79-4bdc-a549-ea708d96a2fc" providerId="ADAL" clId="{4F5D13B4-2B9A-5447-9C6D-E0D7BC4B6273}" dt="2023-06-17T08:26:19.177" v="4593" actId="478"/>
          <ac:spMkLst>
            <pc:docMk/>
            <pc:sldMk cId="3592064479" sldId="390"/>
            <ac:spMk id="310" creationId="{A034669A-08BB-8829-8AC7-DEFD1F51B204}"/>
          </ac:spMkLst>
        </pc:spChg>
        <pc:spChg chg="del">
          <ac:chgData name="koyanagi kei" userId="4a995bc4-0b79-4bdc-a549-ea708d96a2fc" providerId="ADAL" clId="{4F5D13B4-2B9A-5447-9C6D-E0D7BC4B6273}" dt="2023-06-17T08:26:19.177" v="4593" actId="478"/>
          <ac:spMkLst>
            <pc:docMk/>
            <pc:sldMk cId="3592064479" sldId="390"/>
            <ac:spMk id="315" creationId="{48EC6B3F-A6E4-C83A-3568-72F9E08621CC}"/>
          </ac:spMkLst>
        </pc:spChg>
        <pc:spChg chg="add del">
          <ac:chgData name="koyanagi kei" userId="4a995bc4-0b79-4bdc-a549-ea708d96a2fc" providerId="ADAL" clId="{4F5D13B4-2B9A-5447-9C6D-E0D7BC4B6273}" dt="2023-06-16T13:33:16.952" v="4437" actId="478"/>
          <ac:spMkLst>
            <pc:docMk/>
            <pc:sldMk cId="3592064479" sldId="390"/>
            <ac:spMk id="317" creationId="{ADCA5E49-00B8-76A8-DF0B-E7D19C29814B}"/>
          </ac:spMkLst>
        </pc:spChg>
        <pc:spChg chg="del">
          <ac:chgData name="koyanagi kei" userId="4a995bc4-0b79-4bdc-a549-ea708d96a2fc" providerId="ADAL" clId="{4F5D13B4-2B9A-5447-9C6D-E0D7BC4B6273}" dt="2023-06-17T08:26:19.177" v="4593" actId="478"/>
          <ac:spMkLst>
            <pc:docMk/>
            <pc:sldMk cId="3592064479" sldId="390"/>
            <ac:spMk id="321" creationId="{826E5BFF-926C-6159-7D25-8B37B2240C03}"/>
          </ac:spMkLst>
        </pc:spChg>
        <pc:spChg chg="del">
          <ac:chgData name="koyanagi kei" userId="4a995bc4-0b79-4bdc-a549-ea708d96a2fc" providerId="ADAL" clId="{4F5D13B4-2B9A-5447-9C6D-E0D7BC4B6273}" dt="2023-06-17T08:26:19.177" v="4593" actId="478"/>
          <ac:spMkLst>
            <pc:docMk/>
            <pc:sldMk cId="3592064479" sldId="390"/>
            <ac:spMk id="348" creationId="{1D05C1D9-317D-752E-4CF6-31D5FE428E70}"/>
          </ac:spMkLst>
        </pc:spChg>
        <pc:spChg chg="del">
          <ac:chgData name="koyanagi kei" userId="4a995bc4-0b79-4bdc-a549-ea708d96a2fc" providerId="ADAL" clId="{4F5D13B4-2B9A-5447-9C6D-E0D7BC4B6273}" dt="2023-06-17T08:26:19.177" v="4593" actId="478"/>
          <ac:spMkLst>
            <pc:docMk/>
            <pc:sldMk cId="3592064479" sldId="390"/>
            <ac:spMk id="349" creationId="{EDF1401C-9E59-DD20-48AD-484B0CE31BB5}"/>
          </ac:spMkLst>
        </pc:spChg>
        <pc:spChg chg="add del mod">
          <ac:chgData name="koyanagi kei" userId="4a995bc4-0b79-4bdc-a549-ea708d96a2fc" providerId="ADAL" clId="{4F5D13B4-2B9A-5447-9C6D-E0D7BC4B6273}" dt="2023-06-27T03:55:34.051" v="5199" actId="1038"/>
          <ac:spMkLst>
            <pc:docMk/>
            <pc:sldMk cId="3592064479" sldId="390"/>
            <ac:spMk id="372" creationId="{5232C75B-E040-02D7-8E10-8CC49028BC60}"/>
          </ac:spMkLst>
        </pc:spChg>
        <pc:spChg chg="mod">
          <ac:chgData name="koyanagi kei" userId="4a995bc4-0b79-4bdc-a549-ea708d96a2fc" providerId="ADAL" clId="{4F5D13B4-2B9A-5447-9C6D-E0D7BC4B6273}" dt="2023-06-16T06:30:00.909" v="3075"/>
          <ac:spMkLst>
            <pc:docMk/>
            <pc:sldMk cId="3592064479" sldId="390"/>
            <ac:spMk id="449" creationId="{B8AB72FA-2F97-C693-63F1-BFD4C3452D28}"/>
          </ac:spMkLst>
        </pc:spChg>
        <pc:spChg chg="mod">
          <ac:chgData name="koyanagi kei" userId="4a995bc4-0b79-4bdc-a549-ea708d96a2fc" providerId="ADAL" clId="{4F5D13B4-2B9A-5447-9C6D-E0D7BC4B6273}" dt="2023-06-17T08:39:51.670" v="4842"/>
          <ac:spMkLst>
            <pc:docMk/>
            <pc:sldMk cId="3592064479" sldId="390"/>
            <ac:spMk id="450" creationId="{6B84AB73-EBB7-7C8A-1DFB-7EFA4D02B385}"/>
          </ac:spMkLst>
        </pc:spChg>
        <pc:spChg chg="mod">
          <ac:chgData name="koyanagi kei" userId="4a995bc4-0b79-4bdc-a549-ea708d96a2fc" providerId="ADAL" clId="{4F5D13B4-2B9A-5447-9C6D-E0D7BC4B6273}" dt="2023-06-16T06:30:00.909" v="3075"/>
          <ac:spMkLst>
            <pc:docMk/>
            <pc:sldMk cId="3592064479" sldId="390"/>
            <ac:spMk id="450" creationId="{91FF12CE-5D43-C40B-A157-E7D1D113BD08}"/>
          </ac:spMkLst>
        </pc:spChg>
        <pc:spChg chg="mod">
          <ac:chgData name="koyanagi kei" userId="4a995bc4-0b79-4bdc-a549-ea708d96a2fc" providerId="ADAL" clId="{4F5D13B4-2B9A-5447-9C6D-E0D7BC4B6273}" dt="2023-06-16T06:30:00.909" v="3075"/>
          <ac:spMkLst>
            <pc:docMk/>
            <pc:sldMk cId="3592064479" sldId="390"/>
            <ac:spMk id="451" creationId="{6EAF4A36-A7EB-7F25-04B0-D79A74B1B232}"/>
          </ac:spMkLst>
        </pc:spChg>
        <pc:spChg chg="mod">
          <ac:chgData name="koyanagi kei" userId="4a995bc4-0b79-4bdc-a549-ea708d96a2fc" providerId="ADAL" clId="{4F5D13B4-2B9A-5447-9C6D-E0D7BC4B6273}" dt="2023-06-16T06:30:00.909" v="3075"/>
          <ac:spMkLst>
            <pc:docMk/>
            <pc:sldMk cId="3592064479" sldId="390"/>
            <ac:spMk id="452" creationId="{839A98ED-A636-D872-67CB-428E5D54B62B}"/>
          </ac:spMkLst>
        </pc:spChg>
        <pc:spChg chg="mod">
          <ac:chgData name="koyanagi kei" userId="4a995bc4-0b79-4bdc-a549-ea708d96a2fc" providerId="ADAL" clId="{4F5D13B4-2B9A-5447-9C6D-E0D7BC4B6273}" dt="2023-06-17T08:39:51.670" v="4842"/>
          <ac:spMkLst>
            <pc:docMk/>
            <pc:sldMk cId="3592064479" sldId="390"/>
            <ac:spMk id="452" creationId="{EF41C5A5-CB26-2A58-2FBF-3FB9284CEDF3}"/>
          </ac:spMkLst>
        </pc:spChg>
        <pc:spChg chg="mod">
          <ac:chgData name="koyanagi kei" userId="4a995bc4-0b79-4bdc-a549-ea708d96a2fc" providerId="ADAL" clId="{4F5D13B4-2B9A-5447-9C6D-E0D7BC4B6273}" dt="2023-06-17T08:39:51.670" v="4842"/>
          <ac:spMkLst>
            <pc:docMk/>
            <pc:sldMk cId="3592064479" sldId="390"/>
            <ac:spMk id="454" creationId="{5E157D7D-A31E-BA2A-A899-C494E087919A}"/>
          </ac:spMkLst>
        </pc:spChg>
        <pc:spChg chg="mod">
          <ac:chgData name="koyanagi kei" userId="4a995bc4-0b79-4bdc-a549-ea708d96a2fc" providerId="ADAL" clId="{4F5D13B4-2B9A-5447-9C6D-E0D7BC4B6273}" dt="2023-06-16T06:30:26.969" v="3081"/>
          <ac:spMkLst>
            <pc:docMk/>
            <pc:sldMk cId="3592064479" sldId="390"/>
            <ac:spMk id="455" creationId="{830A1425-5B3F-DE4E-ACF9-89315D9441BD}"/>
          </ac:spMkLst>
        </pc:spChg>
        <pc:spChg chg="mod">
          <ac:chgData name="koyanagi kei" userId="4a995bc4-0b79-4bdc-a549-ea708d96a2fc" providerId="ADAL" clId="{4F5D13B4-2B9A-5447-9C6D-E0D7BC4B6273}" dt="2023-06-16T06:30:26.969" v="3081"/>
          <ac:spMkLst>
            <pc:docMk/>
            <pc:sldMk cId="3592064479" sldId="390"/>
            <ac:spMk id="456" creationId="{2438FF39-37B1-24C4-99E2-BA79980A7559}"/>
          </ac:spMkLst>
        </pc:spChg>
        <pc:spChg chg="add mod">
          <ac:chgData name="koyanagi kei" userId="4a995bc4-0b79-4bdc-a549-ea708d96a2fc" providerId="ADAL" clId="{4F5D13B4-2B9A-5447-9C6D-E0D7BC4B6273}" dt="2023-06-17T08:41:30.292" v="4905" actId="1035"/>
          <ac:spMkLst>
            <pc:docMk/>
            <pc:sldMk cId="3592064479" sldId="390"/>
            <ac:spMk id="456" creationId="{93D70691-0724-F99C-F8EF-80A272F981F5}"/>
          </ac:spMkLst>
        </pc:spChg>
        <pc:spChg chg="mod">
          <ac:chgData name="koyanagi kei" userId="4a995bc4-0b79-4bdc-a549-ea708d96a2fc" providerId="ADAL" clId="{4F5D13B4-2B9A-5447-9C6D-E0D7BC4B6273}" dt="2023-06-16T06:30:26.969" v="3081"/>
          <ac:spMkLst>
            <pc:docMk/>
            <pc:sldMk cId="3592064479" sldId="390"/>
            <ac:spMk id="457" creationId="{90B44D2F-0BC4-2ADC-80B9-6D95B75D6358}"/>
          </ac:spMkLst>
        </pc:spChg>
        <pc:spChg chg="add mod">
          <ac:chgData name="koyanagi kei" userId="4a995bc4-0b79-4bdc-a549-ea708d96a2fc" providerId="ADAL" clId="{4F5D13B4-2B9A-5447-9C6D-E0D7BC4B6273}" dt="2023-06-27T03:52:07.113" v="5059" actId="692"/>
          <ac:spMkLst>
            <pc:docMk/>
            <pc:sldMk cId="3592064479" sldId="390"/>
            <ac:spMk id="457" creationId="{9B987222-B1A0-36E4-7AAA-2C45D2F86F32}"/>
          </ac:spMkLst>
        </pc:spChg>
        <pc:spChg chg="mod">
          <ac:chgData name="koyanagi kei" userId="4a995bc4-0b79-4bdc-a549-ea708d96a2fc" providerId="ADAL" clId="{4F5D13B4-2B9A-5447-9C6D-E0D7BC4B6273}" dt="2023-06-16T06:30:26.969" v="3081"/>
          <ac:spMkLst>
            <pc:docMk/>
            <pc:sldMk cId="3592064479" sldId="390"/>
            <ac:spMk id="458" creationId="{6956291A-38ED-3021-EB43-AE6FB50D8F94}"/>
          </ac:spMkLst>
        </pc:spChg>
        <pc:spChg chg="mod">
          <ac:chgData name="koyanagi kei" userId="4a995bc4-0b79-4bdc-a549-ea708d96a2fc" providerId="ADAL" clId="{4F5D13B4-2B9A-5447-9C6D-E0D7BC4B6273}" dt="2023-06-16T06:30:35.962" v="3088"/>
          <ac:spMkLst>
            <pc:docMk/>
            <pc:sldMk cId="3592064479" sldId="390"/>
            <ac:spMk id="461" creationId="{F7206784-1B45-6BCE-98EA-BA36EE245E7D}"/>
          </ac:spMkLst>
        </pc:spChg>
        <pc:spChg chg="mod">
          <ac:chgData name="koyanagi kei" userId="4a995bc4-0b79-4bdc-a549-ea708d96a2fc" providerId="ADAL" clId="{4F5D13B4-2B9A-5447-9C6D-E0D7BC4B6273}" dt="2023-06-16T06:30:35.962" v="3088"/>
          <ac:spMkLst>
            <pc:docMk/>
            <pc:sldMk cId="3592064479" sldId="390"/>
            <ac:spMk id="462" creationId="{269E94E2-AE1B-A47E-1EE6-176CF523C602}"/>
          </ac:spMkLst>
        </pc:spChg>
        <pc:spChg chg="add mod">
          <ac:chgData name="koyanagi kei" userId="4a995bc4-0b79-4bdc-a549-ea708d96a2fc" providerId="ADAL" clId="{4F5D13B4-2B9A-5447-9C6D-E0D7BC4B6273}" dt="2023-06-27T03:55:34.051" v="5199" actId="1038"/>
          <ac:spMkLst>
            <pc:docMk/>
            <pc:sldMk cId="3592064479" sldId="390"/>
            <ac:spMk id="462" creationId="{273F152D-00AB-02A8-1CB2-413E95A1D2A2}"/>
          </ac:spMkLst>
        </pc:spChg>
        <pc:spChg chg="mod">
          <ac:chgData name="koyanagi kei" userId="4a995bc4-0b79-4bdc-a549-ea708d96a2fc" providerId="ADAL" clId="{4F5D13B4-2B9A-5447-9C6D-E0D7BC4B6273}" dt="2023-06-16T06:30:35.962" v="3088"/>
          <ac:spMkLst>
            <pc:docMk/>
            <pc:sldMk cId="3592064479" sldId="390"/>
            <ac:spMk id="463" creationId="{6B823922-92C0-1CB4-BE93-95B06AF6FD11}"/>
          </ac:spMkLst>
        </pc:spChg>
        <pc:spChg chg="mod">
          <ac:chgData name="koyanagi kei" userId="4a995bc4-0b79-4bdc-a549-ea708d96a2fc" providerId="ADAL" clId="{4F5D13B4-2B9A-5447-9C6D-E0D7BC4B6273}" dt="2023-06-16T06:30:35.962" v="3088"/>
          <ac:spMkLst>
            <pc:docMk/>
            <pc:sldMk cId="3592064479" sldId="390"/>
            <ac:spMk id="464" creationId="{3DC5B777-D871-ED32-3C73-7CB3236237B4}"/>
          </ac:spMkLst>
        </pc:spChg>
        <pc:spChg chg="mod">
          <ac:chgData name="koyanagi kei" userId="4a995bc4-0b79-4bdc-a549-ea708d96a2fc" providerId="ADAL" clId="{4F5D13B4-2B9A-5447-9C6D-E0D7BC4B6273}" dt="2023-06-16T06:30:44.171" v="3091"/>
          <ac:spMkLst>
            <pc:docMk/>
            <pc:sldMk cId="3592064479" sldId="390"/>
            <ac:spMk id="467" creationId="{191751BC-51D6-033A-678C-13CD32FD347F}"/>
          </ac:spMkLst>
        </pc:spChg>
        <pc:spChg chg="mod">
          <ac:chgData name="koyanagi kei" userId="4a995bc4-0b79-4bdc-a549-ea708d96a2fc" providerId="ADAL" clId="{4F5D13B4-2B9A-5447-9C6D-E0D7BC4B6273}" dt="2023-06-27T03:52:18.914" v="5060"/>
          <ac:spMkLst>
            <pc:docMk/>
            <pc:sldMk cId="3592064479" sldId="390"/>
            <ac:spMk id="467" creationId="{83778C5A-AFAA-E9BA-59D8-F253B433076C}"/>
          </ac:spMkLst>
        </pc:spChg>
        <pc:spChg chg="mod">
          <ac:chgData name="koyanagi kei" userId="4a995bc4-0b79-4bdc-a549-ea708d96a2fc" providerId="ADAL" clId="{4F5D13B4-2B9A-5447-9C6D-E0D7BC4B6273}" dt="2023-06-16T06:30:44.171" v="3091"/>
          <ac:spMkLst>
            <pc:docMk/>
            <pc:sldMk cId="3592064479" sldId="390"/>
            <ac:spMk id="468" creationId="{4FFCF37D-6E47-BB19-251F-E986C01F8BA6}"/>
          </ac:spMkLst>
        </pc:spChg>
        <pc:spChg chg="mod">
          <ac:chgData name="koyanagi kei" userId="4a995bc4-0b79-4bdc-a549-ea708d96a2fc" providerId="ADAL" clId="{4F5D13B4-2B9A-5447-9C6D-E0D7BC4B6273}" dt="2023-06-16T06:30:44.171" v="3091"/>
          <ac:spMkLst>
            <pc:docMk/>
            <pc:sldMk cId="3592064479" sldId="390"/>
            <ac:spMk id="469" creationId="{B59D8579-90D8-D6AA-6FB4-965798129D78}"/>
          </ac:spMkLst>
        </pc:spChg>
        <pc:spChg chg="mod">
          <ac:chgData name="koyanagi kei" userId="4a995bc4-0b79-4bdc-a549-ea708d96a2fc" providerId="ADAL" clId="{4F5D13B4-2B9A-5447-9C6D-E0D7BC4B6273}" dt="2023-06-27T03:52:18.914" v="5060"/>
          <ac:spMkLst>
            <pc:docMk/>
            <pc:sldMk cId="3592064479" sldId="390"/>
            <ac:spMk id="469" creationId="{C27EEB50-918E-47D5-E023-9BEB19C0CB39}"/>
          </ac:spMkLst>
        </pc:spChg>
        <pc:spChg chg="mod">
          <ac:chgData name="koyanagi kei" userId="4a995bc4-0b79-4bdc-a549-ea708d96a2fc" providerId="ADAL" clId="{4F5D13B4-2B9A-5447-9C6D-E0D7BC4B6273}" dt="2023-06-16T06:30:44.171" v="3091"/>
          <ac:spMkLst>
            <pc:docMk/>
            <pc:sldMk cId="3592064479" sldId="390"/>
            <ac:spMk id="470" creationId="{F7F8171B-1F6F-E769-3460-C6392C2BCB90}"/>
          </ac:spMkLst>
        </pc:spChg>
        <pc:spChg chg="mod">
          <ac:chgData name="koyanagi kei" userId="4a995bc4-0b79-4bdc-a549-ea708d96a2fc" providerId="ADAL" clId="{4F5D13B4-2B9A-5447-9C6D-E0D7BC4B6273}" dt="2023-06-16T06:36:12.341" v="3222" actId="1076"/>
          <ac:spMkLst>
            <pc:docMk/>
            <pc:sldMk cId="3592064479" sldId="390"/>
            <ac:spMk id="473" creationId="{F0AC9A10-CBA1-65C7-9CE2-3B7313A85999}"/>
          </ac:spMkLst>
        </pc:spChg>
        <pc:spChg chg="mod">
          <ac:chgData name="koyanagi kei" userId="4a995bc4-0b79-4bdc-a549-ea708d96a2fc" providerId="ADAL" clId="{4F5D13B4-2B9A-5447-9C6D-E0D7BC4B6273}" dt="2023-06-16T06:37:45.619" v="3276" actId="692"/>
          <ac:spMkLst>
            <pc:docMk/>
            <pc:sldMk cId="3592064479" sldId="390"/>
            <ac:spMk id="474" creationId="{B4F107EE-07F3-EEC9-43F4-07622E836C91}"/>
          </ac:spMkLst>
        </pc:spChg>
        <pc:spChg chg="add del mod">
          <ac:chgData name="koyanagi kei" userId="4a995bc4-0b79-4bdc-a549-ea708d96a2fc" providerId="ADAL" clId="{4F5D13B4-2B9A-5447-9C6D-E0D7BC4B6273}" dt="2023-06-16T06:37:45.619" v="3276" actId="692"/>
          <ac:spMkLst>
            <pc:docMk/>
            <pc:sldMk cId="3592064479" sldId="390"/>
            <ac:spMk id="475" creationId="{FEBE8D67-1B52-F8E9-A7FF-25843FEE2B86}"/>
          </ac:spMkLst>
        </pc:spChg>
        <pc:spChg chg="mod">
          <ac:chgData name="koyanagi kei" userId="4a995bc4-0b79-4bdc-a549-ea708d96a2fc" providerId="ADAL" clId="{4F5D13B4-2B9A-5447-9C6D-E0D7BC4B6273}" dt="2023-06-16T06:37:45.619" v="3276" actId="692"/>
          <ac:spMkLst>
            <pc:docMk/>
            <pc:sldMk cId="3592064479" sldId="390"/>
            <ac:spMk id="476" creationId="{097D5467-CBDA-FD32-83A1-0746F51C6AC8}"/>
          </ac:spMkLst>
        </pc:spChg>
        <pc:spChg chg="mod">
          <ac:chgData name="koyanagi kei" userId="4a995bc4-0b79-4bdc-a549-ea708d96a2fc" providerId="ADAL" clId="{4F5D13B4-2B9A-5447-9C6D-E0D7BC4B6273}" dt="2023-06-27T03:52:18.914" v="5060"/>
          <ac:spMkLst>
            <pc:docMk/>
            <pc:sldMk cId="3592064479" sldId="390"/>
            <ac:spMk id="477" creationId="{7D3665D5-87F3-DFCA-7734-7A7F5E7BAF95}"/>
          </ac:spMkLst>
        </pc:spChg>
        <pc:spChg chg="add mod">
          <ac:chgData name="koyanagi kei" userId="4a995bc4-0b79-4bdc-a549-ea708d96a2fc" providerId="ADAL" clId="{4F5D13B4-2B9A-5447-9C6D-E0D7BC4B6273}" dt="2023-06-27T03:55:34.051" v="5199" actId="1038"/>
          <ac:spMkLst>
            <pc:docMk/>
            <pc:sldMk cId="3592064479" sldId="390"/>
            <ac:spMk id="479" creationId="{E0CFAF8E-0940-EA34-EC44-F606AEA852BB}"/>
          </ac:spMkLst>
        </pc:spChg>
        <pc:spChg chg="mod">
          <ac:chgData name="koyanagi kei" userId="4a995bc4-0b79-4bdc-a549-ea708d96a2fc" providerId="ADAL" clId="{4F5D13B4-2B9A-5447-9C6D-E0D7BC4B6273}" dt="2023-06-16T06:35:19.608" v="3208" actId="20577"/>
          <ac:spMkLst>
            <pc:docMk/>
            <pc:sldMk cId="3592064479" sldId="390"/>
            <ac:spMk id="479" creationId="{FE4B2ED7-C6AA-5477-ECAA-D991376B6887}"/>
          </ac:spMkLst>
        </pc:spChg>
        <pc:spChg chg="mod">
          <ac:chgData name="koyanagi kei" userId="4a995bc4-0b79-4bdc-a549-ea708d96a2fc" providerId="ADAL" clId="{4F5D13B4-2B9A-5447-9C6D-E0D7BC4B6273}" dt="2023-06-16T06:31:28.117" v="3109"/>
          <ac:spMkLst>
            <pc:docMk/>
            <pc:sldMk cId="3592064479" sldId="390"/>
            <ac:spMk id="480" creationId="{21A154A2-9E58-A151-B14E-AA6E08EDAC3E}"/>
          </ac:spMkLst>
        </pc:spChg>
        <pc:spChg chg="add mod">
          <ac:chgData name="koyanagi kei" userId="4a995bc4-0b79-4bdc-a549-ea708d96a2fc" providerId="ADAL" clId="{4F5D13B4-2B9A-5447-9C6D-E0D7BC4B6273}" dt="2023-06-27T03:55:34.051" v="5199" actId="1038"/>
          <ac:spMkLst>
            <pc:docMk/>
            <pc:sldMk cId="3592064479" sldId="390"/>
            <ac:spMk id="480" creationId="{2B8DC2E0-7BB4-3FC1-61B1-9667688EEB66}"/>
          </ac:spMkLst>
        </pc:spChg>
        <pc:spChg chg="mod">
          <ac:chgData name="koyanagi kei" userId="4a995bc4-0b79-4bdc-a549-ea708d96a2fc" providerId="ADAL" clId="{4F5D13B4-2B9A-5447-9C6D-E0D7BC4B6273}" dt="2023-06-16T06:31:28.117" v="3109"/>
          <ac:spMkLst>
            <pc:docMk/>
            <pc:sldMk cId="3592064479" sldId="390"/>
            <ac:spMk id="481" creationId="{A914B96E-444B-0D33-FEAE-430F215B1C87}"/>
          </ac:spMkLst>
        </pc:spChg>
        <pc:spChg chg="mod">
          <ac:chgData name="koyanagi kei" userId="4a995bc4-0b79-4bdc-a549-ea708d96a2fc" providerId="ADAL" clId="{4F5D13B4-2B9A-5447-9C6D-E0D7BC4B6273}" dt="2023-06-16T06:31:28.117" v="3109"/>
          <ac:spMkLst>
            <pc:docMk/>
            <pc:sldMk cId="3592064479" sldId="390"/>
            <ac:spMk id="482" creationId="{9F2FF4D9-42DF-6BEA-5B28-5219C53C3EFF}"/>
          </ac:spMkLst>
        </pc:spChg>
        <pc:spChg chg="add mod">
          <ac:chgData name="koyanagi kei" userId="4a995bc4-0b79-4bdc-a549-ea708d96a2fc" providerId="ADAL" clId="{4F5D13B4-2B9A-5447-9C6D-E0D7BC4B6273}" dt="2023-06-27T03:55:21.877" v="5191" actId="1038"/>
          <ac:spMkLst>
            <pc:docMk/>
            <pc:sldMk cId="3592064479" sldId="390"/>
            <ac:spMk id="489" creationId="{90B07F73-C2E6-CFD6-7F27-A34CE1F82C40}"/>
          </ac:spMkLst>
        </pc:spChg>
        <pc:spChg chg="mod">
          <ac:chgData name="koyanagi kei" userId="4a995bc4-0b79-4bdc-a549-ea708d96a2fc" providerId="ADAL" clId="{4F5D13B4-2B9A-5447-9C6D-E0D7BC4B6273}" dt="2023-06-16T06:34:14.847" v="3166" actId="20577"/>
          <ac:spMkLst>
            <pc:docMk/>
            <pc:sldMk cId="3592064479" sldId="390"/>
            <ac:spMk id="490" creationId="{48CD752F-D231-1BC3-91DF-BC75140D734D}"/>
          </ac:spMkLst>
        </pc:spChg>
        <pc:spChg chg="mod">
          <ac:chgData name="koyanagi kei" userId="4a995bc4-0b79-4bdc-a549-ea708d96a2fc" providerId="ADAL" clId="{4F5D13B4-2B9A-5447-9C6D-E0D7BC4B6273}" dt="2023-06-16T06:32:39.681" v="3126"/>
          <ac:spMkLst>
            <pc:docMk/>
            <pc:sldMk cId="3592064479" sldId="390"/>
            <ac:spMk id="502" creationId="{CDA0C474-CF09-8927-4345-0D487303A368}"/>
          </ac:spMkLst>
        </pc:spChg>
        <pc:spChg chg="del">
          <ac:chgData name="koyanagi kei" userId="4a995bc4-0b79-4bdc-a549-ea708d96a2fc" providerId="ADAL" clId="{4F5D13B4-2B9A-5447-9C6D-E0D7BC4B6273}" dt="2023-06-16T10:19:49.749" v="3635" actId="478"/>
          <ac:spMkLst>
            <pc:docMk/>
            <pc:sldMk cId="3592064479" sldId="390"/>
            <ac:spMk id="523" creationId="{133C2A3D-D60F-0040-3BB8-C44B85587658}"/>
          </ac:spMkLst>
        </pc:spChg>
        <pc:spChg chg="del">
          <ac:chgData name="koyanagi kei" userId="4a995bc4-0b79-4bdc-a549-ea708d96a2fc" providerId="ADAL" clId="{4F5D13B4-2B9A-5447-9C6D-E0D7BC4B6273}" dt="2023-06-16T10:19:49.749" v="3635" actId="478"/>
          <ac:spMkLst>
            <pc:docMk/>
            <pc:sldMk cId="3592064479" sldId="390"/>
            <ac:spMk id="524" creationId="{9F854753-2C38-3439-AE75-685EE13EF413}"/>
          </ac:spMkLst>
        </pc:spChg>
        <pc:spChg chg="del">
          <ac:chgData name="koyanagi kei" userId="4a995bc4-0b79-4bdc-a549-ea708d96a2fc" providerId="ADAL" clId="{4F5D13B4-2B9A-5447-9C6D-E0D7BC4B6273}" dt="2023-06-16T10:19:49.749" v="3635" actId="478"/>
          <ac:spMkLst>
            <pc:docMk/>
            <pc:sldMk cId="3592064479" sldId="390"/>
            <ac:spMk id="525" creationId="{2B25FCD0-973A-D880-6D58-7EACFE8C9228}"/>
          </ac:spMkLst>
        </pc:spChg>
        <pc:spChg chg="del topLvl">
          <ac:chgData name="koyanagi kei" userId="4a995bc4-0b79-4bdc-a549-ea708d96a2fc" providerId="ADAL" clId="{4F5D13B4-2B9A-5447-9C6D-E0D7BC4B6273}" dt="2023-06-16T06:24:15.335" v="2969" actId="478"/>
          <ac:spMkLst>
            <pc:docMk/>
            <pc:sldMk cId="3592064479" sldId="390"/>
            <ac:spMk id="530" creationId="{9F4AAB56-6DE2-924A-B2CC-8A6354DC5751}"/>
          </ac:spMkLst>
        </pc:spChg>
        <pc:spChg chg="mod">
          <ac:chgData name="koyanagi kei" userId="4a995bc4-0b79-4bdc-a549-ea708d96a2fc" providerId="ADAL" clId="{4F5D13B4-2B9A-5447-9C6D-E0D7BC4B6273}" dt="2023-06-16T06:34:41.849" v="3174"/>
          <ac:spMkLst>
            <pc:docMk/>
            <pc:sldMk cId="3592064479" sldId="390"/>
            <ac:spMk id="551" creationId="{FB15579A-A9C0-2796-73BA-D2D080900F07}"/>
          </ac:spMkLst>
        </pc:spChg>
        <pc:spChg chg="mod">
          <ac:chgData name="koyanagi kei" userId="4a995bc4-0b79-4bdc-a549-ea708d96a2fc" providerId="ADAL" clId="{4F5D13B4-2B9A-5447-9C6D-E0D7BC4B6273}" dt="2023-06-16T06:34:41.849" v="3174"/>
          <ac:spMkLst>
            <pc:docMk/>
            <pc:sldMk cId="3592064479" sldId="390"/>
            <ac:spMk id="553" creationId="{DBA5A51C-409C-E956-5C54-644777923FB5}"/>
          </ac:spMkLst>
        </pc:spChg>
        <pc:spChg chg="mod">
          <ac:chgData name="koyanagi kei" userId="4a995bc4-0b79-4bdc-a549-ea708d96a2fc" providerId="ADAL" clId="{4F5D13B4-2B9A-5447-9C6D-E0D7BC4B6273}" dt="2023-06-16T06:34:41.849" v="3174"/>
          <ac:spMkLst>
            <pc:docMk/>
            <pc:sldMk cId="3592064479" sldId="390"/>
            <ac:spMk id="555" creationId="{CA51BEF8-DFA4-0014-867E-2326E0A1CCE9}"/>
          </ac:spMkLst>
        </pc:spChg>
        <pc:spChg chg="mod">
          <ac:chgData name="koyanagi kei" userId="4a995bc4-0b79-4bdc-a549-ea708d96a2fc" providerId="ADAL" clId="{4F5D13B4-2B9A-5447-9C6D-E0D7BC4B6273}" dt="2023-06-16T06:34:41.849" v="3174"/>
          <ac:spMkLst>
            <pc:docMk/>
            <pc:sldMk cId="3592064479" sldId="390"/>
            <ac:spMk id="557" creationId="{808BF813-C2B4-F5C5-FDE7-E79659AFBC5C}"/>
          </ac:spMkLst>
        </pc:spChg>
        <pc:spChg chg="mod">
          <ac:chgData name="koyanagi kei" userId="4a995bc4-0b79-4bdc-a549-ea708d96a2fc" providerId="ADAL" clId="{4F5D13B4-2B9A-5447-9C6D-E0D7BC4B6273}" dt="2023-06-16T06:34:41.849" v="3174"/>
          <ac:spMkLst>
            <pc:docMk/>
            <pc:sldMk cId="3592064479" sldId="390"/>
            <ac:spMk id="560" creationId="{8FE368BA-FE61-8F31-577A-F7B01D270FE7}"/>
          </ac:spMkLst>
        </pc:spChg>
        <pc:spChg chg="mod">
          <ac:chgData name="koyanagi kei" userId="4a995bc4-0b79-4bdc-a549-ea708d96a2fc" providerId="ADAL" clId="{4F5D13B4-2B9A-5447-9C6D-E0D7BC4B6273}" dt="2023-06-16T06:34:41.849" v="3174"/>
          <ac:spMkLst>
            <pc:docMk/>
            <pc:sldMk cId="3592064479" sldId="390"/>
            <ac:spMk id="562" creationId="{53DAED12-AFE5-AAB8-7310-BCEE1CCA26E2}"/>
          </ac:spMkLst>
        </pc:spChg>
        <pc:spChg chg="mod">
          <ac:chgData name="koyanagi kei" userId="4a995bc4-0b79-4bdc-a549-ea708d96a2fc" providerId="ADAL" clId="{4F5D13B4-2B9A-5447-9C6D-E0D7BC4B6273}" dt="2023-06-16T06:34:41.849" v="3174"/>
          <ac:spMkLst>
            <pc:docMk/>
            <pc:sldMk cId="3592064479" sldId="390"/>
            <ac:spMk id="566" creationId="{0DDE8522-A299-BC0D-D175-B3790CB67F41}"/>
          </ac:spMkLst>
        </pc:spChg>
        <pc:spChg chg="add del mod">
          <ac:chgData name="koyanagi kei" userId="4a995bc4-0b79-4bdc-a549-ea708d96a2fc" providerId="ADAL" clId="{4F5D13B4-2B9A-5447-9C6D-E0D7BC4B6273}" dt="2023-06-16T13:33:13.601" v="4434" actId="478"/>
          <ac:spMkLst>
            <pc:docMk/>
            <pc:sldMk cId="3592064479" sldId="390"/>
            <ac:spMk id="568" creationId="{21897A71-0648-FC3E-EAA2-5AE09C6A6B44}"/>
          </ac:spMkLst>
        </pc:spChg>
        <pc:spChg chg="mod">
          <ac:chgData name="koyanagi kei" userId="4a995bc4-0b79-4bdc-a549-ea708d96a2fc" providerId="ADAL" clId="{4F5D13B4-2B9A-5447-9C6D-E0D7BC4B6273}" dt="2023-06-16T06:34:41.849" v="3174"/>
          <ac:spMkLst>
            <pc:docMk/>
            <pc:sldMk cId="3592064479" sldId="390"/>
            <ac:spMk id="571" creationId="{756AE287-748F-CE49-04D5-1C1CA95BAF4D}"/>
          </ac:spMkLst>
        </pc:spChg>
        <pc:spChg chg="mod">
          <ac:chgData name="koyanagi kei" userId="4a995bc4-0b79-4bdc-a549-ea708d96a2fc" providerId="ADAL" clId="{4F5D13B4-2B9A-5447-9C6D-E0D7BC4B6273}" dt="2023-06-16T06:37:18.067" v="3262" actId="207"/>
          <ac:spMkLst>
            <pc:docMk/>
            <pc:sldMk cId="3592064479" sldId="390"/>
            <ac:spMk id="575" creationId="{FDBF0B45-911E-2C82-4276-169F7B7D00CD}"/>
          </ac:spMkLst>
        </pc:spChg>
        <pc:spChg chg="add del">
          <ac:chgData name="koyanagi kei" userId="4a995bc4-0b79-4bdc-a549-ea708d96a2fc" providerId="ADAL" clId="{4F5D13B4-2B9A-5447-9C6D-E0D7BC4B6273}" dt="2023-06-16T13:33:35.904" v="4442" actId="478"/>
          <ac:spMkLst>
            <pc:docMk/>
            <pc:sldMk cId="3592064479" sldId="390"/>
            <ac:spMk id="579" creationId="{673CA154-5132-A34F-18A6-9ABB52BC33C6}"/>
          </ac:spMkLst>
        </pc:spChg>
        <pc:spChg chg="add del">
          <ac:chgData name="koyanagi kei" userId="4a995bc4-0b79-4bdc-a549-ea708d96a2fc" providerId="ADAL" clId="{4F5D13B4-2B9A-5447-9C6D-E0D7BC4B6273}" dt="2023-06-16T13:33:20.987" v="4440" actId="478"/>
          <ac:spMkLst>
            <pc:docMk/>
            <pc:sldMk cId="3592064479" sldId="390"/>
            <ac:spMk id="582" creationId="{6BA78941-CE66-928C-12F3-899E1946EABD}"/>
          </ac:spMkLst>
        </pc:spChg>
        <pc:spChg chg="del">
          <ac:chgData name="koyanagi kei" userId="4a995bc4-0b79-4bdc-a549-ea708d96a2fc" providerId="ADAL" clId="{4F5D13B4-2B9A-5447-9C6D-E0D7BC4B6273}" dt="2023-06-17T08:26:19.177" v="4593" actId="478"/>
          <ac:spMkLst>
            <pc:docMk/>
            <pc:sldMk cId="3592064479" sldId="390"/>
            <ac:spMk id="586" creationId="{FF572C1F-8D71-A667-D731-7256714B71E5}"/>
          </ac:spMkLst>
        </pc:spChg>
        <pc:spChg chg="del">
          <ac:chgData name="koyanagi kei" userId="4a995bc4-0b79-4bdc-a549-ea708d96a2fc" providerId="ADAL" clId="{4F5D13B4-2B9A-5447-9C6D-E0D7BC4B6273}" dt="2023-06-17T08:26:19.177" v="4593" actId="478"/>
          <ac:spMkLst>
            <pc:docMk/>
            <pc:sldMk cId="3592064479" sldId="390"/>
            <ac:spMk id="590" creationId="{90BC19DD-0BA9-C8FF-38EB-A1FEDC9F6B28}"/>
          </ac:spMkLst>
        </pc:spChg>
        <pc:spChg chg="mod">
          <ac:chgData name="koyanagi kei" userId="4a995bc4-0b79-4bdc-a549-ea708d96a2fc" providerId="ADAL" clId="{4F5D13B4-2B9A-5447-9C6D-E0D7BC4B6273}" dt="2023-06-17T08:15:42.535" v="4445" actId="21"/>
          <ac:spMkLst>
            <pc:docMk/>
            <pc:sldMk cId="3592064479" sldId="390"/>
            <ac:spMk id="593" creationId="{EC281455-AB97-F50D-92A0-8D6F1C7CD751}"/>
          </ac:spMkLst>
        </pc:spChg>
        <pc:spChg chg="mod">
          <ac:chgData name="koyanagi kei" userId="4a995bc4-0b79-4bdc-a549-ea708d96a2fc" providerId="ADAL" clId="{4F5D13B4-2B9A-5447-9C6D-E0D7BC4B6273}" dt="2023-06-16T10:47:19.034" v="4031"/>
          <ac:spMkLst>
            <pc:docMk/>
            <pc:sldMk cId="3592064479" sldId="390"/>
            <ac:spMk id="600" creationId="{DF7C13E8-599F-3E5B-5DEE-6086A48BB2A1}"/>
          </ac:spMkLst>
        </pc:spChg>
        <pc:spChg chg="mod">
          <ac:chgData name="koyanagi kei" userId="4a995bc4-0b79-4bdc-a549-ea708d96a2fc" providerId="ADAL" clId="{4F5D13B4-2B9A-5447-9C6D-E0D7BC4B6273}" dt="2023-06-16T10:47:19.034" v="4031"/>
          <ac:spMkLst>
            <pc:docMk/>
            <pc:sldMk cId="3592064479" sldId="390"/>
            <ac:spMk id="608" creationId="{A51AEF04-B800-58D5-73CC-624B8E455302}"/>
          </ac:spMkLst>
        </pc:spChg>
        <pc:spChg chg="mod">
          <ac:chgData name="koyanagi kei" userId="4a995bc4-0b79-4bdc-a549-ea708d96a2fc" providerId="ADAL" clId="{4F5D13B4-2B9A-5447-9C6D-E0D7BC4B6273}" dt="2023-06-16T10:47:19.034" v="4031"/>
          <ac:spMkLst>
            <pc:docMk/>
            <pc:sldMk cId="3592064479" sldId="390"/>
            <ac:spMk id="610" creationId="{5B9B6CDF-5744-595C-F89F-CF3C3D201ADD}"/>
          </ac:spMkLst>
        </pc:spChg>
        <pc:spChg chg="mod">
          <ac:chgData name="koyanagi kei" userId="4a995bc4-0b79-4bdc-a549-ea708d96a2fc" providerId="ADAL" clId="{4F5D13B4-2B9A-5447-9C6D-E0D7BC4B6273}" dt="2023-06-16T10:47:34.982" v="4034"/>
          <ac:spMkLst>
            <pc:docMk/>
            <pc:sldMk cId="3592064479" sldId="390"/>
            <ac:spMk id="617" creationId="{0944272F-5B35-5427-0E05-18889EFEA6C3}"/>
          </ac:spMkLst>
        </pc:spChg>
        <pc:spChg chg="mod">
          <ac:chgData name="koyanagi kei" userId="4a995bc4-0b79-4bdc-a549-ea708d96a2fc" providerId="ADAL" clId="{4F5D13B4-2B9A-5447-9C6D-E0D7BC4B6273}" dt="2023-06-16T10:47:34.982" v="4034"/>
          <ac:spMkLst>
            <pc:docMk/>
            <pc:sldMk cId="3592064479" sldId="390"/>
            <ac:spMk id="620" creationId="{71FEA031-2B59-4090-7834-438F90432BB6}"/>
          </ac:spMkLst>
        </pc:spChg>
        <pc:spChg chg="mod">
          <ac:chgData name="koyanagi kei" userId="4a995bc4-0b79-4bdc-a549-ea708d96a2fc" providerId="ADAL" clId="{4F5D13B4-2B9A-5447-9C6D-E0D7BC4B6273}" dt="2023-06-16T10:47:34.982" v="4034"/>
          <ac:spMkLst>
            <pc:docMk/>
            <pc:sldMk cId="3592064479" sldId="390"/>
            <ac:spMk id="622" creationId="{883A259F-3BA8-FFE0-F66E-32DCE22AFC47}"/>
          </ac:spMkLst>
        </pc:spChg>
        <pc:spChg chg="add del mod">
          <ac:chgData name="koyanagi kei" userId="4a995bc4-0b79-4bdc-a549-ea708d96a2fc" providerId="ADAL" clId="{4F5D13B4-2B9A-5447-9C6D-E0D7BC4B6273}" dt="2023-06-16T10:51:43.830" v="4077" actId="478"/>
          <ac:spMkLst>
            <pc:docMk/>
            <pc:sldMk cId="3592064479" sldId="390"/>
            <ac:spMk id="625" creationId="{D02B29E0-F741-BCFF-F8FB-F6579A288343}"/>
          </ac:spMkLst>
        </pc:spChg>
        <pc:spChg chg="del">
          <ac:chgData name="koyanagi kei" userId="4a995bc4-0b79-4bdc-a549-ea708d96a2fc" providerId="ADAL" clId="{4F5D13B4-2B9A-5447-9C6D-E0D7BC4B6273}" dt="2023-06-17T08:26:19.177" v="4593" actId="478"/>
          <ac:spMkLst>
            <pc:docMk/>
            <pc:sldMk cId="3592064479" sldId="390"/>
            <ac:spMk id="626" creationId="{227D4911-0B62-F46E-79FF-85D6BCE73FAE}"/>
          </ac:spMkLst>
        </pc:spChg>
        <pc:spChg chg="del">
          <ac:chgData name="koyanagi kei" userId="4a995bc4-0b79-4bdc-a549-ea708d96a2fc" providerId="ADAL" clId="{4F5D13B4-2B9A-5447-9C6D-E0D7BC4B6273}" dt="2023-06-17T08:26:19.177" v="4593" actId="478"/>
          <ac:spMkLst>
            <pc:docMk/>
            <pc:sldMk cId="3592064479" sldId="390"/>
            <ac:spMk id="627" creationId="{473BF998-9727-2C90-8C76-68142A7B68AD}"/>
          </ac:spMkLst>
        </pc:spChg>
        <pc:spChg chg="del">
          <ac:chgData name="koyanagi kei" userId="4a995bc4-0b79-4bdc-a549-ea708d96a2fc" providerId="ADAL" clId="{4F5D13B4-2B9A-5447-9C6D-E0D7BC4B6273}" dt="2023-06-17T08:26:19.177" v="4593" actId="478"/>
          <ac:spMkLst>
            <pc:docMk/>
            <pc:sldMk cId="3592064479" sldId="390"/>
            <ac:spMk id="628" creationId="{F9D6C73E-19C4-0D4C-7B54-7941E617E121}"/>
          </ac:spMkLst>
        </pc:spChg>
        <pc:spChg chg="del">
          <ac:chgData name="koyanagi kei" userId="4a995bc4-0b79-4bdc-a549-ea708d96a2fc" providerId="ADAL" clId="{4F5D13B4-2B9A-5447-9C6D-E0D7BC4B6273}" dt="2023-06-17T08:26:19.177" v="4593" actId="478"/>
          <ac:spMkLst>
            <pc:docMk/>
            <pc:sldMk cId="3592064479" sldId="390"/>
            <ac:spMk id="635" creationId="{1F84C91B-5017-CCE1-BE4F-80C04CAC2B0B}"/>
          </ac:spMkLst>
        </pc:spChg>
        <pc:spChg chg="add mod">
          <ac:chgData name="koyanagi kei" userId="4a995bc4-0b79-4bdc-a549-ea708d96a2fc" providerId="ADAL" clId="{4F5D13B4-2B9A-5447-9C6D-E0D7BC4B6273}" dt="2023-06-16T10:52:12.247" v="4117" actId="20577"/>
          <ac:spMkLst>
            <pc:docMk/>
            <pc:sldMk cId="3592064479" sldId="390"/>
            <ac:spMk id="637" creationId="{703BB798-9320-046E-134E-6F990BBFED4C}"/>
          </ac:spMkLst>
        </pc:spChg>
        <pc:spChg chg="del">
          <ac:chgData name="koyanagi kei" userId="4a995bc4-0b79-4bdc-a549-ea708d96a2fc" providerId="ADAL" clId="{4F5D13B4-2B9A-5447-9C6D-E0D7BC4B6273}" dt="2023-06-17T08:26:19.177" v="4593" actId="478"/>
          <ac:spMkLst>
            <pc:docMk/>
            <pc:sldMk cId="3592064479" sldId="390"/>
            <ac:spMk id="638" creationId="{F5363EEE-9929-3927-58F3-B377583BBA41}"/>
          </ac:spMkLst>
        </pc:spChg>
        <pc:spChg chg="add del">
          <ac:chgData name="koyanagi kei" userId="4a995bc4-0b79-4bdc-a549-ea708d96a2fc" providerId="ADAL" clId="{4F5D13B4-2B9A-5447-9C6D-E0D7BC4B6273}" dt="2023-06-16T13:33:35.904" v="4442" actId="478"/>
          <ac:spMkLst>
            <pc:docMk/>
            <pc:sldMk cId="3592064479" sldId="390"/>
            <ac:spMk id="639" creationId="{FF280DE6-5B43-D3FA-D6B9-5A8A920CB010}"/>
          </ac:spMkLst>
        </pc:spChg>
        <pc:spChg chg="add del">
          <ac:chgData name="koyanagi kei" userId="4a995bc4-0b79-4bdc-a549-ea708d96a2fc" providerId="ADAL" clId="{4F5D13B4-2B9A-5447-9C6D-E0D7BC4B6273}" dt="2023-06-16T13:33:31.058" v="4441" actId="478"/>
          <ac:spMkLst>
            <pc:docMk/>
            <pc:sldMk cId="3592064479" sldId="390"/>
            <ac:spMk id="641" creationId="{F5365B78-80B4-EB11-9A01-5CF9B8D33A93}"/>
          </ac:spMkLst>
        </pc:spChg>
        <pc:spChg chg="add del">
          <ac:chgData name="koyanagi kei" userId="4a995bc4-0b79-4bdc-a549-ea708d96a2fc" providerId="ADAL" clId="{4F5D13B4-2B9A-5447-9C6D-E0D7BC4B6273}" dt="2023-06-16T13:33:35.904" v="4442" actId="478"/>
          <ac:spMkLst>
            <pc:docMk/>
            <pc:sldMk cId="3592064479" sldId="390"/>
            <ac:spMk id="642" creationId="{506CB661-9504-35BE-CAE7-33683F4BD8AB}"/>
          </ac:spMkLst>
        </pc:spChg>
        <pc:grpChg chg="add mod">
          <ac:chgData name="koyanagi kei" userId="4a995bc4-0b79-4bdc-a549-ea708d96a2fc" providerId="ADAL" clId="{4F5D13B4-2B9A-5447-9C6D-E0D7BC4B6273}" dt="2023-06-16T06:24:36.126" v="2973" actId="1076"/>
          <ac:grpSpMkLst>
            <pc:docMk/>
            <pc:sldMk cId="3592064479" sldId="390"/>
            <ac:grpSpMk id="2" creationId="{3FD68EB0-AF82-1FE9-2EFD-305F853F3499}"/>
          </ac:grpSpMkLst>
        </pc:grpChg>
        <pc:grpChg chg="add del mod">
          <ac:chgData name="koyanagi kei" userId="4a995bc4-0b79-4bdc-a549-ea708d96a2fc" providerId="ADAL" clId="{4F5D13B4-2B9A-5447-9C6D-E0D7BC4B6273}" dt="2023-06-16T06:27:10.250" v="3046" actId="478"/>
          <ac:grpSpMkLst>
            <pc:docMk/>
            <pc:sldMk cId="3592064479" sldId="390"/>
            <ac:grpSpMk id="10" creationId="{1E20863F-10DF-6ADA-EE1D-B6E465066062}"/>
          </ac:grpSpMkLst>
        </pc:grpChg>
        <pc:grpChg chg="add del mod">
          <ac:chgData name="koyanagi kei" userId="4a995bc4-0b79-4bdc-a549-ea708d96a2fc" providerId="ADAL" clId="{4F5D13B4-2B9A-5447-9C6D-E0D7BC4B6273}" dt="2023-06-17T08:28:11.730" v="4604" actId="478"/>
          <ac:grpSpMkLst>
            <pc:docMk/>
            <pc:sldMk cId="3592064479" sldId="390"/>
            <ac:grpSpMk id="14" creationId="{AB86C4DB-31DE-7995-173D-549BA2D90BC1}"/>
          </ac:grpSpMkLst>
        </pc:grpChg>
        <pc:grpChg chg="add mod">
          <ac:chgData name="koyanagi kei" userId="4a995bc4-0b79-4bdc-a549-ea708d96a2fc" providerId="ADAL" clId="{4F5D13B4-2B9A-5447-9C6D-E0D7BC4B6273}" dt="2023-06-16T06:34:01.231" v="3147" actId="1035"/>
          <ac:grpSpMkLst>
            <pc:docMk/>
            <pc:sldMk cId="3592064479" sldId="390"/>
            <ac:grpSpMk id="16" creationId="{079FADD5-E906-2853-AB6B-376D03686F76}"/>
          </ac:grpSpMkLst>
        </pc:grpChg>
        <pc:grpChg chg="mod">
          <ac:chgData name="koyanagi kei" userId="4a995bc4-0b79-4bdc-a549-ea708d96a2fc" providerId="ADAL" clId="{4F5D13B4-2B9A-5447-9C6D-E0D7BC4B6273}" dt="2023-06-17T08:28:30.532" v="4609" actId="1076"/>
          <ac:grpSpMkLst>
            <pc:docMk/>
            <pc:sldMk cId="3592064479" sldId="390"/>
            <ac:grpSpMk id="17" creationId="{A0BE20DA-A6E3-E872-9541-9DF62FE6C50B}"/>
          </ac:grpSpMkLst>
        </pc:grpChg>
        <pc:grpChg chg="mod">
          <ac:chgData name="koyanagi kei" userId="4a995bc4-0b79-4bdc-a549-ea708d96a2fc" providerId="ADAL" clId="{4F5D13B4-2B9A-5447-9C6D-E0D7BC4B6273}" dt="2023-06-27T03:54:59.524" v="5166" actId="1076"/>
          <ac:grpSpMkLst>
            <pc:docMk/>
            <pc:sldMk cId="3592064479" sldId="390"/>
            <ac:grpSpMk id="20" creationId="{D4EB4079-E8E3-E3F3-435F-A95DDDCD5A54}"/>
          </ac:grpSpMkLst>
        </pc:grpChg>
        <pc:grpChg chg="del">
          <ac:chgData name="koyanagi kei" userId="4a995bc4-0b79-4bdc-a549-ea708d96a2fc" providerId="ADAL" clId="{4F5D13B4-2B9A-5447-9C6D-E0D7BC4B6273}" dt="2023-06-17T08:26:19.177" v="4593" actId="478"/>
          <ac:grpSpMkLst>
            <pc:docMk/>
            <pc:sldMk cId="3592064479" sldId="390"/>
            <ac:grpSpMk id="23" creationId="{8C6CA9DA-8199-4651-0715-A4D82DDC8702}"/>
          </ac:grpSpMkLst>
        </pc:grpChg>
        <pc:grpChg chg="add del mod">
          <ac:chgData name="koyanagi kei" userId="4a995bc4-0b79-4bdc-a549-ea708d96a2fc" providerId="ADAL" clId="{4F5D13B4-2B9A-5447-9C6D-E0D7BC4B6273}" dt="2023-06-16T06:32:35.953" v="3124" actId="478"/>
          <ac:grpSpMkLst>
            <pc:docMk/>
            <pc:sldMk cId="3592064479" sldId="390"/>
            <ac:grpSpMk id="26" creationId="{6B510E26-2F45-0DBC-4A82-AEC4AD247AA9}"/>
          </ac:grpSpMkLst>
        </pc:grpChg>
        <pc:grpChg chg="mod">
          <ac:chgData name="koyanagi kei" userId="4a995bc4-0b79-4bdc-a549-ea708d96a2fc" providerId="ADAL" clId="{4F5D13B4-2B9A-5447-9C6D-E0D7BC4B6273}" dt="2023-06-17T08:27:35.597" v="4601"/>
          <ac:grpSpMkLst>
            <pc:docMk/>
            <pc:sldMk cId="3592064479" sldId="390"/>
            <ac:grpSpMk id="26" creationId="{85D2E213-19CB-DD30-AC58-16D7509AAF9E}"/>
          </ac:grpSpMkLst>
        </pc:grpChg>
        <pc:grpChg chg="mod">
          <ac:chgData name="koyanagi kei" userId="4a995bc4-0b79-4bdc-a549-ea708d96a2fc" providerId="ADAL" clId="{4F5D13B4-2B9A-5447-9C6D-E0D7BC4B6273}" dt="2023-06-17T08:27:35.597" v="4601"/>
          <ac:grpSpMkLst>
            <pc:docMk/>
            <pc:sldMk cId="3592064479" sldId="390"/>
            <ac:grpSpMk id="27" creationId="{DE688911-DB98-9DA6-C157-DA49A74512D8}"/>
          </ac:grpSpMkLst>
        </pc:grpChg>
        <pc:grpChg chg="mod">
          <ac:chgData name="koyanagi kei" userId="4a995bc4-0b79-4bdc-a549-ea708d96a2fc" providerId="ADAL" clId="{4F5D13B4-2B9A-5447-9C6D-E0D7BC4B6273}" dt="2023-06-17T08:27:35.597" v="4601"/>
          <ac:grpSpMkLst>
            <pc:docMk/>
            <pc:sldMk cId="3592064479" sldId="390"/>
            <ac:grpSpMk id="28" creationId="{244B02CA-40C6-883F-82FA-E74AEF8AB41B}"/>
          </ac:grpSpMkLst>
        </pc:grpChg>
        <pc:grpChg chg="mod">
          <ac:chgData name="koyanagi kei" userId="4a995bc4-0b79-4bdc-a549-ea708d96a2fc" providerId="ADAL" clId="{4F5D13B4-2B9A-5447-9C6D-E0D7BC4B6273}" dt="2023-06-16T06:27:36.340" v="3053"/>
          <ac:grpSpMkLst>
            <pc:docMk/>
            <pc:sldMk cId="3592064479" sldId="390"/>
            <ac:grpSpMk id="28" creationId="{DB273016-E15C-9992-663C-9C9BE3825A4C}"/>
          </ac:grpSpMkLst>
        </pc:grpChg>
        <pc:grpChg chg="add del mod">
          <ac:chgData name="koyanagi kei" userId="4a995bc4-0b79-4bdc-a549-ea708d96a2fc" providerId="ADAL" clId="{4F5D13B4-2B9A-5447-9C6D-E0D7BC4B6273}" dt="2023-06-16T06:34:21.335" v="3169" actId="478"/>
          <ac:grpSpMkLst>
            <pc:docMk/>
            <pc:sldMk cId="3592064479" sldId="390"/>
            <ac:grpSpMk id="32" creationId="{9EEE36C3-806E-9A03-DE31-313E00615B97}"/>
          </ac:grpSpMkLst>
        </pc:grpChg>
        <pc:grpChg chg="add del mod">
          <ac:chgData name="koyanagi kei" userId="4a995bc4-0b79-4bdc-a549-ea708d96a2fc" providerId="ADAL" clId="{4F5D13B4-2B9A-5447-9C6D-E0D7BC4B6273}" dt="2023-06-17T08:28:33.269" v="4610"/>
          <ac:grpSpMkLst>
            <pc:docMk/>
            <pc:sldMk cId="3592064479" sldId="390"/>
            <ac:grpSpMk id="35" creationId="{5FB234E4-88E0-3B29-6CDC-50CAB7E0622D}"/>
          </ac:grpSpMkLst>
        </pc:grpChg>
        <pc:grpChg chg="add mod">
          <ac:chgData name="koyanagi kei" userId="4a995bc4-0b79-4bdc-a549-ea708d96a2fc" providerId="ADAL" clId="{4F5D13B4-2B9A-5447-9C6D-E0D7BC4B6273}" dt="2023-06-27T03:55:34.051" v="5199" actId="1038"/>
          <ac:grpSpMkLst>
            <pc:docMk/>
            <pc:sldMk cId="3592064479" sldId="390"/>
            <ac:grpSpMk id="35" creationId="{921E44E5-C1DC-34B4-FE4E-BCC4C675C7C3}"/>
          </ac:grpSpMkLst>
        </pc:grpChg>
        <pc:grpChg chg="mod">
          <ac:chgData name="koyanagi kei" userId="4a995bc4-0b79-4bdc-a549-ea708d96a2fc" providerId="ADAL" clId="{4F5D13B4-2B9A-5447-9C6D-E0D7BC4B6273}" dt="2023-06-16T06:27:51.007" v="3059"/>
          <ac:grpSpMkLst>
            <pc:docMk/>
            <pc:sldMk cId="3592064479" sldId="390"/>
            <ac:grpSpMk id="35" creationId="{D8FFE96A-224F-5494-5C23-1F51E3FBD831}"/>
          </ac:grpSpMkLst>
        </pc:grpChg>
        <pc:grpChg chg="mod">
          <ac:chgData name="koyanagi kei" userId="4a995bc4-0b79-4bdc-a549-ea708d96a2fc" providerId="ADAL" clId="{4F5D13B4-2B9A-5447-9C6D-E0D7BC4B6273}" dt="2023-06-17T08:28:24.770" v="4605"/>
          <ac:grpSpMkLst>
            <pc:docMk/>
            <pc:sldMk cId="3592064479" sldId="390"/>
            <ac:grpSpMk id="36" creationId="{01072F7B-90FC-B5C1-5CE4-11F42F46B6F2}"/>
          </ac:grpSpMkLst>
        </pc:grpChg>
        <pc:grpChg chg="mod">
          <ac:chgData name="koyanagi kei" userId="4a995bc4-0b79-4bdc-a549-ea708d96a2fc" providerId="ADAL" clId="{4F5D13B4-2B9A-5447-9C6D-E0D7BC4B6273}" dt="2023-06-27T03:52:18.914" v="5060"/>
          <ac:grpSpMkLst>
            <pc:docMk/>
            <pc:sldMk cId="3592064479" sldId="390"/>
            <ac:grpSpMk id="36" creationId="{F03358BF-8A07-DAC7-EDB9-F1E2F801FC69}"/>
          </ac:grpSpMkLst>
        </pc:grpChg>
        <pc:grpChg chg="mod">
          <ac:chgData name="koyanagi kei" userId="4a995bc4-0b79-4bdc-a549-ea708d96a2fc" providerId="ADAL" clId="{4F5D13B4-2B9A-5447-9C6D-E0D7BC4B6273}" dt="2023-06-17T08:28:24.770" v="4605"/>
          <ac:grpSpMkLst>
            <pc:docMk/>
            <pc:sldMk cId="3592064479" sldId="390"/>
            <ac:grpSpMk id="37" creationId="{2D8546E5-2806-5091-EABC-3D7DC45A2430}"/>
          </ac:grpSpMkLst>
        </pc:grpChg>
        <pc:grpChg chg="mod">
          <ac:chgData name="koyanagi kei" userId="4a995bc4-0b79-4bdc-a549-ea708d96a2fc" providerId="ADAL" clId="{4F5D13B4-2B9A-5447-9C6D-E0D7BC4B6273}" dt="2023-06-27T03:52:18.914" v="5060"/>
          <ac:grpSpMkLst>
            <pc:docMk/>
            <pc:sldMk cId="3592064479" sldId="390"/>
            <ac:grpSpMk id="37" creationId="{943F5165-B63A-AAB5-4B57-11A36DC9EDEB}"/>
          </ac:grpSpMkLst>
        </pc:grpChg>
        <pc:grpChg chg="mod">
          <ac:chgData name="koyanagi kei" userId="4a995bc4-0b79-4bdc-a549-ea708d96a2fc" providerId="ADAL" clId="{4F5D13B4-2B9A-5447-9C6D-E0D7BC4B6273}" dt="2023-06-17T08:28:24.770" v="4605"/>
          <ac:grpSpMkLst>
            <pc:docMk/>
            <pc:sldMk cId="3592064479" sldId="390"/>
            <ac:grpSpMk id="38" creationId="{034B5336-D9FF-D6DC-5D1A-B1911D8B23BA}"/>
          </ac:grpSpMkLst>
        </pc:grpChg>
        <pc:grpChg chg="mod">
          <ac:chgData name="koyanagi kei" userId="4a995bc4-0b79-4bdc-a549-ea708d96a2fc" providerId="ADAL" clId="{4F5D13B4-2B9A-5447-9C6D-E0D7BC4B6273}" dt="2023-06-27T03:52:18.914" v="5060"/>
          <ac:grpSpMkLst>
            <pc:docMk/>
            <pc:sldMk cId="3592064479" sldId="390"/>
            <ac:grpSpMk id="38" creationId="{F6311206-DBEF-EB33-BE6A-B420AC060602}"/>
          </ac:grpSpMkLst>
        </pc:grpChg>
        <pc:grpChg chg="del">
          <ac:chgData name="koyanagi kei" userId="4a995bc4-0b79-4bdc-a549-ea708d96a2fc" providerId="ADAL" clId="{4F5D13B4-2B9A-5447-9C6D-E0D7BC4B6273}" dt="2023-06-16T10:19:51.996" v="3636" actId="478"/>
          <ac:grpSpMkLst>
            <pc:docMk/>
            <pc:sldMk cId="3592064479" sldId="390"/>
            <ac:grpSpMk id="43" creationId="{9EB9D220-2CFD-6437-C907-DF955DC1D8F4}"/>
          </ac:grpSpMkLst>
        </pc:grpChg>
        <pc:grpChg chg="add del mod">
          <ac:chgData name="koyanagi kei" userId="4a995bc4-0b79-4bdc-a549-ea708d96a2fc" providerId="ADAL" clId="{4F5D13B4-2B9A-5447-9C6D-E0D7BC4B6273}" dt="2023-06-16T06:34:22.307" v="3170" actId="478"/>
          <ac:grpSpMkLst>
            <pc:docMk/>
            <pc:sldMk cId="3592064479" sldId="390"/>
            <ac:grpSpMk id="44" creationId="{52A76E0B-EBB6-B3FB-FED7-2A6A6B9A8249}"/>
          </ac:grpSpMkLst>
        </pc:grpChg>
        <pc:grpChg chg="mod">
          <ac:chgData name="koyanagi kei" userId="4a995bc4-0b79-4bdc-a549-ea708d96a2fc" providerId="ADAL" clId="{4F5D13B4-2B9A-5447-9C6D-E0D7BC4B6273}" dt="2023-06-16T06:28:02.850" v="3063"/>
          <ac:grpSpMkLst>
            <pc:docMk/>
            <pc:sldMk cId="3592064479" sldId="390"/>
            <ac:grpSpMk id="45" creationId="{DDEC5087-3493-21E2-F9D5-7CB07525FF2C}"/>
          </ac:grpSpMkLst>
        </pc:grpChg>
        <pc:grpChg chg="add mod">
          <ac:chgData name="koyanagi kei" userId="4a995bc4-0b79-4bdc-a549-ea708d96a2fc" providerId="ADAL" clId="{4F5D13B4-2B9A-5447-9C6D-E0D7BC4B6273}" dt="2023-06-17T08:38:58.451" v="4821" actId="1037"/>
          <ac:grpSpMkLst>
            <pc:docMk/>
            <pc:sldMk cId="3592064479" sldId="390"/>
            <ac:grpSpMk id="46" creationId="{F92D27E4-45A0-EDF1-64C0-73DFBB816360}"/>
          </ac:grpSpMkLst>
        </pc:grpChg>
        <pc:grpChg chg="mod">
          <ac:chgData name="koyanagi kei" userId="4a995bc4-0b79-4bdc-a549-ea708d96a2fc" providerId="ADAL" clId="{4F5D13B4-2B9A-5447-9C6D-E0D7BC4B6273}" dt="2023-06-17T08:28:36.448" v="4611"/>
          <ac:grpSpMkLst>
            <pc:docMk/>
            <pc:sldMk cId="3592064479" sldId="390"/>
            <ac:grpSpMk id="47" creationId="{08C249E1-D4D5-1273-FDC7-B2C03DD9351F}"/>
          </ac:grpSpMkLst>
        </pc:grpChg>
        <pc:grpChg chg="mod">
          <ac:chgData name="koyanagi kei" userId="4a995bc4-0b79-4bdc-a549-ea708d96a2fc" providerId="ADAL" clId="{4F5D13B4-2B9A-5447-9C6D-E0D7BC4B6273}" dt="2023-06-17T08:28:36.448" v="4611"/>
          <ac:grpSpMkLst>
            <pc:docMk/>
            <pc:sldMk cId="3592064479" sldId="390"/>
            <ac:grpSpMk id="48" creationId="{67E5EA7E-BED2-1A45-4393-3429E5DBC308}"/>
          </ac:grpSpMkLst>
        </pc:grpChg>
        <pc:grpChg chg="mod">
          <ac:chgData name="koyanagi kei" userId="4a995bc4-0b79-4bdc-a549-ea708d96a2fc" providerId="ADAL" clId="{4F5D13B4-2B9A-5447-9C6D-E0D7BC4B6273}" dt="2023-06-17T08:28:36.448" v="4611"/>
          <ac:grpSpMkLst>
            <pc:docMk/>
            <pc:sldMk cId="3592064479" sldId="390"/>
            <ac:grpSpMk id="49" creationId="{8406F946-0C2E-58C3-65F5-AA52EE889DB6}"/>
          </ac:grpSpMkLst>
        </pc:grpChg>
        <pc:grpChg chg="add del mod">
          <ac:chgData name="koyanagi kei" userId="4a995bc4-0b79-4bdc-a549-ea708d96a2fc" providerId="ADAL" clId="{4F5D13B4-2B9A-5447-9C6D-E0D7BC4B6273}" dt="2023-06-16T06:29:52.330" v="3072" actId="478"/>
          <ac:grpSpMkLst>
            <pc:docMk/>
            <pc:sldMk cId="3592064479" sldId="390"/>
            <ac:grpSpMk id="53" creationId="{6D7BB3A2-7CD3-9FC1-59F3-C4573FC7C2B4}"/>
          </ac:grpSpMkLst>
        </pc:grpChg>
        <pc:grpChg chg="mod">
          <ac:chgData name="koyanagi kei" userId="4a995bc4-0b79-4bdc-a549-ea708d96a2fc" providerId="ADAL" clId="{4F5D13B4-2B9A-5447-9C6D-E0D7BC4B6273}" dt="2023-06-16T06:29:39.044" v="3068"/>
          <ac:grpSpMkLst>
            <pc:docMk/>
            <pc:sldMk cId="3592064479" sldId="390"/>
            <ac:grpSpMk id="54" creationId="{22F800EF-A966-6C60-07F7-EC4FA58D6DFB}"/>
          </ac:grpSpMkLst>
        </pc:grpChg>
        <pc:grpChg chg="del">
          <ac:chgData name="koyanagi kei" userId="4a995bc4-0b79-4bdc-a549-ea708d96a2fc" providerId="ADAL" clId="{4F5D13B4-2B9A-5447-9C6D-E0D7BC4B6273}" dt="2023-06-16T10:19:49.749" v="3635" actId="478"/>
          <ac:grpSpMkLst>
            <pc:docMk/>
            <pc:sldMk cId="3592064479" sldId="390"/>
            <ac:grpSpMk id="55" creationId="{CA7F94A4-717C-A0A4-3BEB-F35323FCD97F}"/>
          </ac:grpSpMkLst>
        </pc:grpChg>
        <pc:grpChg chg="del">
          <ac:chgData name="koyanagi kei" userId="4a995bc4-0b79-4bdc-a549-ea708d96a2fc" providerId="ADAL" clId="{4F5D13B4-2B9A-5447-9C6D-E0D7BC4B6273}" dt="2023-06-16T10:19:44.402" v="3634" actId="478"/>
          <ac:grpSpMkLst>
            <pc:docMk/>
            <pc:sldMk cId="3592064479" sldId="390"/>
            <ac:grpSpMk id="57" creationId="{C36893AE-C0AB-64C6-AA33-DAEA1C7D1C1B}"/>
          </ac:grpSpMkLst>
        </pc:grpChg>
        <pc:grpChg chg="del">
          <ac:chgData name="koyanagi kei" userId="4a995bc4-0b79-4bdc-a549-ea708d96a2fc" providerId="ADAL" clId="{4F5D13B4-2B9A-5447-9C6D-E0D7BC4B6273}" dt="2023-06-16T10:19:49.749" v="3635" actId="478"/>
          <ac:grpSpMkLst>
            <pc:docMk/>
            <pc:sldMk cId="3592064479" sldId="390"/>
            <ac:grpSpMk id="58" creationId="{FE393A9C-D3D2-C75D-C0E2-A71FED5DFB47}"/>
          </ac:grpSpMkLst>
        </pc:grpChg>
        <pc:grpChg chg="del">
          <ac:chgData name="koyanagi kei" userId="4a995bc4-0b79-4bdc-a549-ea708d96a2fc" providerId="ADAL" clId="{4F5D13B4-2B9A-5447-9C6D-E0D7BC4B6273}" dt="2023-06-16T10:19:49.749" v="3635" actId="478"/>
          <ac:grpSpMkLst>
            <pc:docMk/>
            <pc:sldMk cId="3592064479" sldId="390"/>
            <ac:grpSpMk id="60" creationId="{55262D21-D554-0FBE-C826-81F806750534}"/>
          </ac:grpSpMkLst>
        </pc:grpChg>
        <pc:grpChg chg="add mod">
          <ac:chgData name="koyanagi kei" userId="4a995bc4-0b79-4bdc-a549-ea708d96a2fc" providerId="ADAL" clId="{4F5D13B4-2B9A-5447-9C6D-E0D7BC4B6273}" dt="2023-06-17T08:41:30.292" v="4905" actId="1035"/>
          <ac:grpSpMkLst>
            <pc:docMk/>
            <pc:sldMk cId="3592064479" sldId="390"/>
            <ac:grpSpMk id="62" creationId="{93362E24-8BA3-85A9-C631-A0CF38501660}"/>
          </ac:grpSpMkLst>
        </pc:grpChg>
        <pc:grpChg chg="mod">
          <ac:chgData name="koyanagi kei" userId="4a995bc4-0b79-4bdc-a549-ea708d96a2fc" providerId="ADAL" clId="{4F5D13B4-2B9A-5447-9C6D-E0D7BC4B6273}" dt="2023-06-17T08:39:51.670" v="4842"/>
          <ac:grpSpMkLst>
            <pc:docMk/>
            <pc:sldMk cId="3592064479" sldId="390"/>
            <ac:grpSpMk id="63" creationId="{0BF14AB4-4DA1-FB04-0322-864A209E6B90}"/>
          </ac:grpSpMkLst>
        </pc:grpChg>
        <pc:grpChg chg="add del mod">
          <ac:chgData name="koyanagi kei" userId="4a995bc4-0b79-4bdc-a549-ea708d96a2fc" providerId="ADAL" clId="{4F5D13B4-2B9A-5447-9C6D-E0D7BC4B6273}" dt="2023-06-16T06:30:03.865" v="3077" actId="478"/>
          <ac:grpSpMkLst>
            <pc:docMk/>
            <pc:sldMk cId="3592064479" sldId="390"/>
            <ac:grpSpMk id="63" creationId="{423F7A68-CA33-B583-6841-EF13F825E110}"/>
          </ac:grpSpMkLst>
        </pc:grpChg>
        <pc:grpChg chg="add mod">
          <ac:chgData name="koyanagi kei" userId="4a995bc4-0b79-4bdc-a549-ea708d96a2fc" providerId="ADAL" clId="{4F5D13B4-2B9A-5447-9C6D-E0D7BC4B6273}" dt="2023-06-16T06:34:03.648" v="3152" actId="1035"/>
          <ac:grpSpMkLst>
            <pc:docMk/>
            <pc:sldMk cId="3592064479" sldId="390"/>
            <ac:grpSpMk id="68" creationId="{026107D7-206D-A899-691F-9875E4C5EC7E}"/>
          </ac:grpSpMkLst>
        </pc:grpChg>
        <pc:grpChg chg="mod">
          <ac:chgData name="koyanagi kei" userId="4a995bc4-0b79-4bdc-a549-ea708d96a2fc" providerId="ADAL" clId="{4F5D13B4-2B9A-5447-9C6D-E0D7BC4B6273}" dt="2023-06-16T06:32:44.082" v="3128"/>
          <ac:grpSpMkLst>
            <pc:docMk/>
            <pc:sldMk cId="3592064479" sldId="390"/>
            <ac:grpSpMk id="69" creationId="{D6F5149F-F29F-F888-559D-13181A73F8EC}"/>
          </ac:grpSpMkLst>
        </pc:grpChg>
        <pc:grpChg chg="add mod">
          <ac:chgData name="koyanagi kei" userId="4a995bc4-0b79-4bdc-a549-ea708d96a2fc" providerId="ADAL" clId="{4F5D13B4-2B9A-5447-9C6D-E0D7BC4B6273}" dt="2023-06-16T06:34:07.437" v="3162" actId="1035"/>
          <ac:grpSpMkLst>
            <pc:docMk/>
            <pc:sldMk cId="3592064479" sldId="390"/>
            <ac:grpSpMk id="73" creationId="{F9D8F3B9-B9B1-F8B9-B0C8-3D754AA0EAC6}"/>
          </ac:grpSpMkLst>
        </pc:grpChg>
        <pc:grpChg chg="mod">
          <ac:chgData name="koyanagi kei" userId="4a995bc4-0b79-4bdc-a549-ea708d96a2fc" providerId="ADAL" clId="{4F5D13B4-2B9A-5447-9C6D-E0D7BC4B6273}" dt="2023-06-16T06:33:08.651" v="3135"/>
          <ac:grpSpMkLst>
            <pc:docMk/>
            <pc:sldMk cId="3592064479" sldId="390"/>
            <ac:grpSpMk id="74" creationId="{7D7FF777-88ED-C2AA-164F-92982441C820}"/>
          </ac:grpSpMkLst>
        </pc:grpChg>
        <pc:grpChg chg="add mod">
          <ac:chgData name="koyanagi kei" userId="4a995bc4-0b79-4bdc-a549-ea708d96a2fc" providerId="ADAL" clId="{4F5D13B4-2B9A-5447-9C6D-E0D7BC4B6273}" dt="2023-06-16T13:33:01.800" v="4428" actId="1036"/>
          <ac:grpSpMkLst>
            <pc:docMk/>
            <pc:sldMk cId="3592064479" sldId="390"/>
            <ac:grpSpMk id="78" creationId="{BF3ABD58-EFEA-5DAD-772A-ECFD6BFEA8B0}"/>
          </ac:grpSpMkLst>
        </pc:grpChg>
        <pc:grpChg chg="add mod">
          <ac:chgData name="koyanagi kei" userId="4a995bc4-0b79-4bdc-a549-ea708d96a2fc" providerId="ADAL" clId="{4F5D13B4-2B9A-5447-9C6D-E0D7BC4B6273}" dt="2023-06-16T10:58:14.539" v="4402" actId="1036"/>
          <ac:grpSpMkLst>
            <pc:docMk/>
            <pc:sldMk cId="3592064479" sldId="390"/>
            <ac:grpSpMk id="79" creationId="{9C381640-2692-17F9-AE39-4B0F63FADACF}"/>
          </ac:grpSpMkLst>
        </pc:grpChg>
        <pc:grpChg chg="mod">
          <ac:chgData name="koyanagi kei" userId="4a995bc4-0b79-4bdc-a549-ea708d96a2fc" providerId="ADAL" clId="{4F5D13B4-2B9A-5447-9C6D-E0D7BC4B6273}" dt="2023-06-16T06:34:33.113" v="3172"/>
          <ac:grpSpMkLst>
            <pc:docMk/>
            <pc:sldMk cId="3592064479" sldId="390"/>
            <ac:grpSpMk id="81" creationId="{AB54C408-7D15-4F5C-BB44-A32E83FF389D}"/>
          </ac:grpSpMkLst>
        </pc:grpChg>
        <pc:grpChg chg="mod">
          <ac:chgData name="koyanagi kei" userId="4a995bc4-0b79-4bdc-a549-ea708d96a2fc" providerId="ADAL" clId="{4F5D13B4-2B9A-5447-9C6D-E0D7BC4B6273}" dt="2023-06-16T06:34:33.113" v="3172"/>
          <ac:grpSpMkLst>
            <pc:docMk/>
            <pc:sldMk cId="3592064479" sldId="390"/>
            <ac:grpSpMk id="82" creationId="{2565A863-7818-0E13-5C24-FB7E0AB4701E}"/>
          </ac:grpSpMkLst>
        </pc:grpChg>
        <pc:grpChg chg="mod">
          <ac:chgData name="koyanagi kei" userId="4a995bc4-0b79-4bdc-a549-ea708d96a2fc" providerId="ADAL" clId="{4F5D13B4-2B9A-5447-9C6D-E0D7BC4B6273}" dt="2023-06-16T06:34:33.113" v="3172"/>
          <ac:grpSpMkLst>
            <pc:docMk/>
            <pc:sldMk cId="3592064479" sldId="390"/>
            <ac:grpSpMk id="83" creationId="{B672C52A-685D-6F03-7FBD-2B1AA45B3E4D}"/>
          </ac:grpSpMkLst>
        </pc:grpChg>
        <pc:grpChg chg="mod">
          <ac:chgData name="koyanagi kei" userId="4a995bc4-0b79-4bdc-a549-ea708d96a2fc" providerId="ADAL" clId="{4F5D13B4-2B9A-5447-9C6D-E0D7BC4B6273}" dt="2023-06-16T06:34:33.113" v="3172"/>
          <ac:grpSpMkLst>
            <pc:docMk/>
            <pc:sldMk cId="3592064479" sldId="390"/>
            <ac:grpSpMk id="84" creationId="{04A9D15A-CD73-E2A7-436B-D2F44C448D99}"/>
          </ac:grpSpMkLst>
        </pc:grpChg>
        <pc:grpChg chg="mod">
          <ac:chgData name="koyanagi kei" userId="4a995bc4-0b79-4bdc-a549-ea708d96a2fc" providerId="ADAL" clId="{4F5D13B4-2B9A-5447-9C6D-E0D7BC4B6273}" dt="2023-06-16T06:34:33.113" v="3172"/>
          <ac:grpSpMkLst>
            <pc:docMk/>
            <pc:sldMk cId="3592064479" sldId="390"/>
            <ac:grpSpMk id="85" creationId="{EDA76EF5-292D-D555-06B7-9E387D8DFAD8}"/>
          </ac:grpSpMkLst>
        </pc:grpChg>
        <pc:grpChg chg="mod">
          <ac:chgData name="koyanagi kei" userId="4a995bc4-0b79-4bdc-a549-ea708d96a2fc" providerId="ADAL" clId="{4F5D13B4-2B9A-5447-9C6D-E0D7BC4B6273}" dt="2023-06-16T06:34:33.113" v="3172"/>
          <ac:grpSpMkLst>
            <pc:docMk/>
            <pc:sldMk cId="3592064479" sldId="390"/>
            <ac:grpSpMk id="89" creationId="{05F4F93F-8FC0-5041-C1E9-ACCBAD884946}"/>
          </ac:grpSpMkLst>
        </pc:grpChg>
        <pc:grpChg chg="mod">
          <ac:chgData name="koyanagi kei" userId="4a995bc4-0b79-4bdc-a549-ea708d96a2fc" providerId="ADAL" clId="{4F5D13B4-2B9A-5447-9C6D-E0D7BC4B6273}" dt="2023-06-16T06:34:33.113" v="3172"/>
          <ac:grpSpMkLst>
            <pc:docMk/>
            <pc:sldMk cId="3592064479" sldId="390"/>
            <ac:grpSpMk id="93" creationId="{030567B5-9B36-CDCB-8E19-5CAD16B71712}"/>
          </ac:grpSpMkLst>
        </pc:grpChg>
        <pc:grpChg chg="del mod">
          <ac:chgData name="koyanagi kei" userId="4a995bc4-0b79-4bdc-a549-ea708d96a2fc" providerId="ADAL" clId="{4F5D13B4-2B9A-5447-9C6D-E0D7BC4B6273}" dt="2023-06-16T06:21:02.382" v="2925" actId="478"/>
          <ac:grpSpMkLst>
            <pc:docMk/>
            <pc:sldMk cId="3592064479" sldId="390"/>
            <ac:grpSpMk id="99" creationId="{23B4A1AF-6C8B-1C89-B7E0-4269B553E3A6}"/>
          </ac:grpSpMkLst>
        </pc:grpChg>
        <pc:grpChg chg="add del mod">
          <ac:chgData name="koyanagi kei" userId="4a995bc4-0b79-4bdc-a549-ea708d96a2fc" providerId="ADAL" clId="{4F5D13B4-2B9A-5447-9C6D-E0D7BC4B6273}" dt="2023-06-16T06:36:18.497" v="3223" actId="478"/>
          <ac:grpSpMkLst>
            <pc:docMk/>
            <pc:sldMk cId="3592064479" sldId="390"/>
            <ac:grpSpMk id="102" creationId="{44CAA3BB-72D8-790E-9425-9479764A3C94}"/>
          </ac:grpSpMkLst>
        </pc:grpChg>
        <pc:grpChg chg="mod">
          <ac:chgData name="koyanagi kei" userId="4a995bc4-0b79-4bdc-a549-ea708d96a2fc" providerId="ADAL" clId="{4F5D13B4-2B9A-5447-9C6D-E0D7BC4B6273}" dt="2023-06-16T06:34:33.113" v="3172"/>
          <ac:grpSpMkLst>
            <pc:docMk/>
            <pc:sldMk cId="3592064479" sldId="390"/>
            <ac:grpSpMk id="103" creationId="{B7ADB348-AA8D-FEEB-0107-29FFD6C26CF8}"/>
          </ac:grpSpMkLst>
        </pc:grpChg>
        <pc:grpChg chg="del">
          <ac:chgData name="koyanagi kei" userId="4a995bc4-0b79-4bdc-a549-ea708d96a2fc" providerId="ADAL" clId="{4F5D13B4-2B9A-5447-9C6D-E0D7BC4B6273}" dt="2023-06-16T06:24:06.849" v="2965" actId="478"/>
          <ac:grpSpMkLst>
            <pc:docMk/>
            <pc:sldMk cId="3592064479" sldId="390"/>
            <ac:grpSpMk id="107" creationId="{76F6B956-6640-4E12-5334-422C94B14392}"/>
          </ac:grpSpMkLst>
        </pc:grpChg>
        <pc:grpChg chg="del">
          <ac:chgData name="koyanagi kei" userId="4a995bc4-0b79-4bdc-a549-ea708d96a2fc" providerId="ADAL" clId="{4F5D13B4-2B9A-5447-9C6D-E0D7BC4B6273}" dt="2023-06-16T06:24:09.296" v="2966" actId="478"/>
          <ac:grpSpMkLst>
            <pc:docMk/>
            <pc:sldMk cId="3592064479" sldId="390"/>
            <ac:grpSpMk id="109" creationId="{F9CBA885-A52D-5538-759F-8AF62E503DCA}"/>
          </ac:grpSpMkLst>
        </pc:grpChg>
        <pc:grpChg chg="mod topLvl">
          <ac:chgData name="koyanagi kei" userId="4a995bc4-0b79-4bdc-a549-ea708d96a2fc" providerId="ADAL" clId="{4F5D13B4-2B9A-5447-9C6D-E0D7BC4B6273}" dt="2023-06-16T06:26:37.307" v="3025" actId="1036"/>
          <ac:grpSpMkLst>
            <pc:docMk/>
            <pc:sldMk cId="3592064479" sldId="390"/>
            <ac:grpSpMk id="112" creationId="{5F2E9CB8-8359-7D0A-3B0D-66227949B168}"/>
          </ac:grpSpMkLst>
        </pc:grpChg>
        <pc:grpChg chg="mod">
          <ac:chgData name="koyanagi kei" userId="4a995bc4-0b79-4bdc-a549-ea708d96a2fc" providerId="ADAL" clId="{4F5D13B4-2B9A-5447-9C6D-E0D7BC4B6273}" dt="2023-06-16T06:20:57.050" v="2924" actId="20577"/>
          <ac:grpSpMkLst>
            <pc:docMk/>
            <pc:sldMk cId="3592064479" sldId="390"/>
            <ac:grpSpMk id="119" creationId="{12F2A41D-7177-91B0-E69F-826E07165C14}"/>
          </ac:grpSpMkLst>
        </pc:grpChg>
        <pc:grpChg chg="add mod">
          <ac:chgData name="koyanagi kei" userId="4a995bc4-0b79-4bdc-a549-ea708d96a2fc" providerId="ADAL" clId="{4F5D13B4-2B9A-5447-9C6D-E0D7BC4B6273}" dt="2023-06-16T10:58:10.700" v="4400" actId="1036"/>
          <ac:grpSpMkLst>
            <pc:docMk/>
            <pc:sldMk cId="3592064479" sldId="390"/>
            <ac:grpSpMk id="121" creationId="{F49120B3-4763-7348-25DC-DA8E42F1166B}"/>
          </ac:grpSpMkLst>
        </pc:grpChg>
        <pc:grpChg chg="mod">
          <ac:chgData name="koyanagi kei" userId="4a995bc4-0b79-4bdc-a549-ea708d96a2fc" providerId="ADAL" clId="{4F5D13B4-2B9A-5447-9C6D-E0D7BC4B6273}" dt="2023-06-16T06:34:41.849" v="3174"/>
          <ac:grpSpMkLst>
            <pc:docMk/>
            <pc:sldMk cId="3592064479" sldId="390"/>
            <ac:grpSpMk id="123" creationId="{BF32D6BC-1568-8CD4-3BA2-D07EC7BB92B7}"/>
          </ac:grpSpMkLst>
        </pc:grpChg>
        <pc:grpChg chg="mod">
          <ac:chgData name="koyanagi kei" userId="4a995bc4-0b79-4bdc-a549-ea708d96a2fc" providerId="ADAL" clId="{4F5D13B4-2B9A-5447-9C6D-E0D7BC4B6273}" dt="2023-06-16T06:34:41.849" v="3174"/>
          <ac:grpSpMkLst>
            <pc:docMk/>
            <pc:sldMk cId="3592064479" sldId="390"/>
            <ac:grpSpMk id="124" creationId="{AD1007FF-0E43-20F8-7FE0-A4E80F9D978C}"/>
          </ac:grpSpMkLst>
        </pc:grpChg>
        <pc:grpChg chg="mod">
          <ac:chgData name="koyanagi kei" userId="4a995bc4-0b79-4bdc-a549-ea708d96a2fc" providerId="ADAL" clId="{4F5D13B4-2B9A-5447-9C6D-E0D7BC4B6273}" dt="2023-06-16T06:34:41.849" v="3174"/>
          <ac:grpSpMkLst>
            <pc:docMk/>
            <pc:sldMk cId="3592064479" sldId="390"/>
            <ac:grpSpMk id="125" creationId="{DB1FCCA6-3EAA-6ACE-FA9C-D715EEBEB1E9}"/>
          </ac:grpSpMkLst>
        </pc:grpChg>
        <pc:grpChg chg="mod">
          <ac:chgData name="koyanagi kei" userId="4a995bc4-0b79-4bdc-a549-ea708d96a2fc" providerId="ADAL" clId="{4F5D13B4-2B9A-5447-9C6D-E0D7BC4B6273}" dt="2023-06-16T06:34:41.849" v="3174"/>
          <ac:grpSpMkLst>
            <pc:docMk/>
            <pc:sldMk cId="3592064479" sldId="390"/>
            <ac:grpSpMk id="126" creationId="{C8394221-8C6B-01C9-7FFF-38113B21CF87}"/>
          </ac:grpSpMkLst>
        </pc:grpChg>
        <pc:grpChg chg="mod">
          <ac:chgData name="koyanagi kei" userId="4a995bc4-0b79-4bdc-a549-ea708d96a2fc" providerId="ADAL" clId="{4F5D13B4-2B9A-5447-9C6D-E0D7BC4B6273}" dt="2023-06-16T06:34:41.849" v="3174"/>
          <ac:grpSpMkLst>
            <pc:docMk/>
            <pc:sldMk cId="3592064479" sldId="390"/>
            <ac:grpSpMk id="127" creationId="{353FF435-4391-BFE9-D83D-598B35D31D04}"/>
          </ac:grpSpMkLst>
        </pc:grpChg>
        <pc:grpChg chg="add mod">
          <ac:chgData name="koyanagi kei" userId="4a995bc4-0b79-4bdc-a549-ea708d96a2fc" providerId="ADAL" clId="{4F5D13B4-2B9A-5447-9C6D-E0D7BC4B6273}" dt="2023-06-16T06:37:09.554" v="3261" actId="1037"/>
          <ac:grpSpMkLst>
            <pc:docMk/>
            <pc:sldMk cId="3592064479" sldId="390"/>
            <ac:grpSpMk id="131" creationId="{9E01590E-A6AD-777D-7B0A-827980BC8DE1}"/>
          </ac:grpSpMkLst>
        </pc:grpChg>
        <pc:grpChg chg="mod">
          <ac:chgData name="koyanagi kei" userId="4a995bc4-0b79-4bdc-a549-ea708d96a2fc" providerId="ADAL" clId="{4F5D13B4-2B9A-5447-9C6D-E0D7BC4B6273}" dt="2023-06-16T06:36:32.962" v="3237"/>
          <ac:grpSpMkLst>
            <pc:docMk/>
            <pc:sldMk cId="3592064479" sldId="390"/>
            <ac:grpSpMk id="132" creationId="{235F7EE0-C743-3F40-2D03-17187E316DF3}"/>
          </ac:grpSpMkLst>
        </pc:grpChg>
        <pc:grpChg chg="add mod">
          <ac:chgData name="koyanagi kei" userId="4a995bc4-0b79-4bdc-a549-ea708d96a2fc" providerId="ADAL" clId="{4F5D13B4-2B9A-5447-9C6D-E0D7BC4B6273}" dt="2023-06-16T10:20:09.524" v="3640" actId="1076"/>
          <ac:grpSpMkLst>
            <pc:docMk/>
            <pc:sldMk cId="3592064479" sldId="390"/>
            <ac:grpSpMk id="147" creationId="{7268F4F4-1E65-CD9F-44B1-0DD237A77DF4}"/>
          </ac:grpSpMkLst>
        </pc:grpChg>
        <pc:grpChg chg="mod">
          <ac:chgData name="koyanagi kei" userId="4a995bc4-0b79-4bdc-a549-ea708d96a2fc" providerId="ADAL" clId="{4F5D13B4-2B9A-5447-9C6D-E0D7BC4B6273}" dt="2023-06-16T10:20:02.194" v="3639"/>
          <ac:grpSpMkLst>
            <pc:docMk/>
            <pc:sldMk cId="3592064479" sldId="390"/>
            <ac:grpSpMk id="148" creationId="{3F527D68-57A3-CBA5-15AE-E4D836DEB937}"/>
          </ac:grpSpMkLst>
        </pc:grpChg>
        <pc:grpChg chg="add del">
          <ac:chgData name="koyanagi kei" userId="4a995bc4-0b79-4bdc-a549-ea708d96a2fc" providerId="ADAL" clId="{4F5D13B4-2B9A-5447-9C6D-E0D7BC4B6273}" dt="2023-06-16T13:33:35.904" v="4442" actId="478"/>
          <ac:grpSpMkLst>
            <pc:docMk/>
            <pc:sldMk cId="3592064479" sldId="390"/>
            <ac:grpSpMk id="152" creationId="{5821171A-B9BB-91F2-F872-72222BED5B40}"/>
          </ac:grpSpMkLst>
        </pc:grpChg>
        <pc:grpChg chg="add del">
          <ac:chgData name="koyanagi kei" userId="4a995bc4-0b79-4bdc-a549-ea708d96a2fc" providerId="ADAL" clId="{4F5D13B4-2B9A-5447-9C6D-E0D7BC4B6273}" dt="2023-06-16T13:33:11.061" v="4432" actId="478"/>
          <ac:grpSpMkLst>
            <pc:docMk/>
            <pc:sldMk cId="3592064479" sldId="390"/>
            <ac:grpSpMk id="153" creationId="{6AE10C43-B418-1560-6FC7-A82B1234527C}"/>
          </ac:grpSpMkLst>
        </pc:grpChg>
        <pc:grpChg chg="add mod">
          <ac:chgData name="koyanagi kei" userId="4a995bc4-0b79-4bdc-a549-ea708d96a2fc" providerId="ADAL" clId="{4F5D13B4-2B9A-5447-9C6D-E0D7BC4B6273}" dt="2023-06-16T10:20:09.524" v="3640" actId="1076"/>
          <ac:grpSpMkLst>
            <pc:docMk/>
            <pc:sldMk cId="3592064479" sldId="390"/>
            <ac:grpSpMk id="155" creationId="{FE957570-2D70-75F8-CEB5-06CEE0A58A79}"/>
          </ac:grpSpMkLst>
        </pc:grpChg>
        <pc:grpChg chg="mod">
          <ac:chgData name="koyanagi kei" userId="4a995bc4-0b79-4bdc-a549-ea708d96a2fc" providerId="ADAL" clId="{4F5D13B4-2B9A-5447-9C6D-E0D7BC4B6273}" dt="2023-06-16T10:20:02.194" v="3639"/>
          <ac:grpSpMkLst>
            <pc:docMk/>
            <pc:sldMk cId="3592064479" sldId="390"/>
            <ac:grpSpMk id="159" creationId="{F55D2B79-4CFE-81DE-6E92-F218E9AD2FDA}"/>
          </ac:grpSpMkLst>
        </pc:grpChg>
        <pc:grpChg chg="add mod">
          <ac:chgData name="koyanagi kei" userId="4a995bc4-0b79-4bdc-a549-ea708d96a2fc" providerId="ADAL" clId="{4F5D13B4-2B9A-5447-9C6D-E0D7BC4B6273}" dt="2023-06-16T10:20:09.524" v="3640" actId="1076"/>
          <ac:grpSpMkLst>
            <pc:docMk/>
            <pc:sldMk cId="3592064479" sldId="390"/>
            <ac:grpSpMk id="166" creationId="{A510DBC2-0B7A-8694-CA68-174DF0A1AB73}"/>
          </ac:grpSpMkLst>
        </pc:grpChg>
        <pc:grpChg chg="mod">
          <ac:chgData name="koyanagi kei" userId="4a995bc4-0b79-4bdc-a549-ea708d96a2fc" providerId="ADAL" clId="{4F5D13B4-2B9A-5447-9C6D-E0D7BC4B6273}" dt="2023-06-16T10:20:02.194" v="3639"/>
          <ac:grpSpMkLst>
            <pc:docMk/>
            <pc:sldMk cId="3592064479" sldId="390"/>
            <ac:grpSpMk id="167" creationId="{298823E8-13D2-8844-7249-BBC9FBEC1D04}"/>
          </ac:grpSpMkLst>
        </pc:grpChg>
        <pc:grpChg chg="add del mod">
          <ac:chgData name="koyanagi kei" userId="4a995bc4-0b79-4bdc-a549-ea708d96a2fc" providerId="ADAL" clId="{4F5D13B4-2B9A-5447-9C6D-E0D7BC4B6273}" dt="2023-06-16T10:32:24.796" v="3742" actId="164"/>
          <ac:grpSpMkLst>
            <pc:docMk/>
            <pc:sldMk cId="3592064479" sldId="390"/>
            <ac:grpSpMk id="184" creationId="{88E0DB8D-0962-73D0-CD54-DB7A6F8C148F}"/>
          </ac:grpSpMkLst>
        </pc:grpChg>
        <pc:grpChg chg="add del mod">
          <ac:chgData name="koyanagi kei" userId="4a995bc4-0b79-4bdc-a549-ea708d96a2fc" providerId="ADAL" clId="{4F5D13B4-2B9A-5447-9C6D-E0D7BC4B6273}" dt="2023-06-16T10:36:45.808" v="3877" actId="478"/>
          <ac:grpSpMkLst>
            <pc:docMk/>
            <pc:sldMk cId="3592064479" sldId="390"/>
            <ac:grpSpMk id="186" creationId="{82D88A14-F10F-696D-6822-9AB0ABD97D14}"/>
          </ac:grpSpMkLst>
        </pc:grpChg>
        <pc:grpChg chg="add mod">
          <ac:chgData name="koyanagi kei" userId="4a995bc4-0b79-4bdc-a549-ea708d96a2fc" providerId="ADAL" clId="{4F5D13B4-2B9A-5447-9C6D-E0D7BC4B6273}" dt="2023-06-16T10:46:46.955" v="4022" actId="1076"/>
          <ac:grpSpMkLst>
            <pc:docMk/>
            <pc:sldMk cId="3592064479" sldId="390"/>
            <ac:grpSpMk id="188" creationId="{DA3B12F1-D473-3FE2-EEB5-9395671EC260}"/>
          </ac:grpSpMkLst>
        </pc:grpChg>
        <pc:grpChg chg="add mod">
          <ac:chgData name="koyanagi kei" userId="4a995bc4-0b79-4bdc-a549-ea708d96a2fc" providerId="ADAL" clId="{4F5D13B4-2B9A-5447-9C6D-E0D7BC4B6273}" dt="2023-06-16T10:46:54.140" v="4025" actId="1076"/>
          <ac:grpSpMkLst>
            <pc:docMk/>
            <pc:sldMk cId="3592064479" sldId="390"/>
            <ac:grpSpMk id="189" creationId="{67AC2042-78FA-C730-4927-AE1115C37C8B}"/>
          </ac:grpSpMkLst>
        </pc:grpChg>
        <pc:grpChg chg="del">
          <ac:chgData name="koyanagi kei" userId="4a995bc4-0b79-4bdc-a549-ea708d96a2fc" providerId="ADAL" clId="{4F5D13B4-2B9A-5447-9C6D-E0D7BC4B6273}" dt="2023-06-16T06:21:12.606" v="2929" actId="478"/>
          <ac:grpSpMkLst>
            <pc:docMk/>
            <pc:sldMk cId="3592064479" sldId="390"/>
            <ac:grpSpMk id="236" creationId="{4BB847A8-406F-8C7A-B3B9-96E7E7093250}"/>
          </ac:grpSpMkLst>
        </pc:grpChg>
        <pc:grpChg chg="del">
          <ac:chgData name="koyanagi kei" userId="4a995bc4-0b79-4bdc-a549-ea708d96a2fc" providerId="ADAL" clId="{4F5D13B4-2B9A-5447-9C6D-E0D7BC4B6273}" dt="2023-06-16T06:21:14.206" v="2930" actId="478"/>
          <ac:grpSpMkLst>
            <pc:docMk/>
            <pc:sldMk cId="3592064479" sldId="390"/>
            <ac:grpSpMk id="264" creationId="{6D3BF510-AB00-8439-8190-B6612A12B58B}"/>
          </ac:grpSpMkLst>
        </pc:grpChg>
        <pc:grpChg chg="add del">
          <ac:chgData name="koyanagi kei" userId="4a995bc4-0b79-4bdc-a549-ea708d96a2fc" providerId="ADAL" clId="{4F5D13B4-2B9A-5447-9C6D-E0D7BC4B6273}" dt="2023-06-16T13:33:09.364" v="4430" actId="478"/>
          <ac:grpSpMkLst>
            <pc:docMk/>
            <pc:sldMk cId="3592064479" sldId="390"/>
            <ac:grpSpMk id="265" creationId="{C8606988-4CD2-6028-2F2C-F86BD9C12CBB}"/>
          </ac:grpSpMkLst>
        </pc:grpChg>
        <pc:grpChg chg="mod">
          <ac:chgData name="koyanagi kei" userId="4a995bc4-0b79-4bdc-a549-ea708d96a2fc" providerId="ADAL" clId="{4F5D13B4-2B9A-5447-9C6D-E0D7BC4B6273}" dt="2023-06-16T06:30:00.909" v="3075"/>
          <ac:grpSpMkLst>
            <pc:docMk/>
            <pc:sldMk cId="3592064479" sldId="390"/>
            <ac:grpSpMk id="448" creationId="{71A5CDB8-8CFB-8526-9A63-5231DF714997}"/>
          </ac:grpSpMkLst>
        </pc:grpChg>
        <pc:grpChg chg="mod">
          <ac:chgData name="koyanagi kei" userId="4a995bc4-0b79-4bdc-a549-ea708d96a2fc" providerId="ADAL" clId="{4F5D13B4-2B9A-5447-9C6D-E0D7BC4B6273}" dt="2023-06-17T08:39:51.670" v="4842"/>
          <ac:grpSpMkLst>
            <pc:docMk/>
            <pc:sldMk cId="3592064479" sldId="390"/>
            <ac:grpSpMk id="448" creationId="{7F636CCC-18AE-BC31-E37F-B43B25D09523}"/>
          </ac:grpSpMkLst>
        </pc:grpChg>
        <pc:grpChg chg="mod">
          <ac:chgData name="koyanagi kei" userId="4a995bc4-0b79-4bdc-a549-ea708d96a2fc" providerId="ADAL" clId="{4F5D13B4-2B9A-5447-9C6D-E0D7BC4B6273}" dt="2023-06-17T08:39:51.670" v="4842"/>
          <ac:grpSpMkLst>
            <pc:docMk/>
            <pc:sldMk cId="3592064479" sldId="390"/>
            <ac:grpSpMk id="449" creationId="{4681E951-5DDA-1554-6E11-79CBAF10C0F2}"/>
          </ac:grpSpMkLst>
        </pc:grpChg>
        <pc:grpChg chg="add del mod">
          <ac:chgData name="koyanagi kei" userId="4a995bc4-0b79-4bdc-a549-ea708d96a2fc" providerId="ADAL" clId="{4F5D13B4-2B9A-5447-9C6D-E0D7BC4B6273}" dt="2023-06-16T06:30:32.881" v="3086"/>
          <ac:grpSpMkLst>
            <pc:docMk/>
            <pc:sldMk cId="3592064479" sldId="390"/>
            <ac:grpSpMk id="453" creationId="{BB1C5853-C01B-A667-72E9-1627137F17EA}"/>
          </ac:grpSpMkLst>
        </pc:grpChg>
        <pc:grpChg chg="mod">
          <ac:chgData name="koyanagi kei" userId="4a995bc4-0b79-4bdc-a549-ea708d96a2fc" providerId="ADAL" clId="{4F5D13B4-2B9A-5447-9C6D-E0D7BC4B6273}" dt="2023-06-16T06:30:26.969" v="3081"/>
          <ac:grpSpMkLst>
            <pc:docMk/>
            <pc:sldMk cId="3592064479" sldId="390"/>
            <ac:grpSpMk id="454" creationId="{611EDCD7-9EDE-58DA-2974-CA688ADA1299}"/>
          </ac:grpSpMkLst>
        </pc:grpChg>
        <pc:grpChg chg="add del mod">
          <ac:chgData name="koyanagi kei" userId="4a995bc4-0b79-4bdc-a549-ea708d96a2fc" providerId="ADAL" clId="{4F5D13B4-2B9A-5447-9C6D-E0D7BC4B6273}" dt="2023-06-16T06:30:52.070" v="3093" actId="478"/>
          <ac:grpSpMkLst>
            <pc:docMk/>
            <pc:sldMk cId="3592064479" sldId="390"/>
            <ac:grpSpMk id="459" creationId="{07EF7B80-A63A-7B41-295C-5F9B28864AF7}"/>
          </ac:grpSpMkLst>
        </pc:grpChg>
        <pc:grpChg chg="mod">
          <ac:chgData name="koyanagi kei" userId="4a995bc4-0b79-4bdc-a549-ea708d96a2fc" providerId="ADAL" clId="{4F5D13B4-2B9A-5447-9C6D-E0D7BC4B6273}" dt="2023-06-16T06:30:35.962" v="3088"/>
          <ac:grpSpMkLst>
            <pc:docMk/>
            <pc:sldMk cId="3592064479" sldId="390"/>
            <ac:grpSpMk id="460" creationId="{CA23A031-EE39-133B-BEFF-50765F1867BF}"/>
          </ac:grpSpMkLst>
        </pc:grpChg>
        <pc:grpChg chg="add mod">
          <ac:chgData name="koyanagi kei" userId="4a995bc4-0b79-4bdc-a549-ea708d96a2fc" providerId="ADAL" clId="{4F5D13B4-2B9A-5447-9C6D-E0D7BC4B6273}" dt="2023-06-27T03:55:34.051" v="5199" actId="1038"/>
          <ac:grpSpMkLst>
            <pc:docMk/>
            <pc:sldMk cId="3592064479" sldId="390"/>
            <ac:grpSpMk id="463" creationId="{5697B9BF-2ED7-7B81-137D-7975FEDAF0B1}"/>
          </ac:grpSpMkLst>
        </pc:grpChg>
        <pc:grpChg chg="mod">
          <ac:chgData name="koyanagi kei" userId="4a995bc4-0b79-4bdc-a549-ea708d96a2fc" providerId="ADAL" clId="{4F5D13B4-2B9A-5447-9C6D-E0D7BC4B6273}" dt="2023-06-27T03:52:18.914" v="5060"/>
          <ac:grpSpMkLst>
            <pc:docMk/>
            <pc:sldMk cId="3592064479" sldId="390"/>
            <ac:grpSpMk id="464" creationId="{1DB17EF8-FF0F-3DCD-942B-E50F3480B58F}"/>
          </ac:grpSpMkLst>
        </pc:grpChg>
        <pc:grpChg chg="add del mod">
          <ac:chgData name="koyanagi kei" userId="4a995bc4-0b79-4bdc-a549-ea708d96a2fc" providerId="ADAL" clId="{4F5D13B4-2B9A-5447-9C6D-E0D7BC4B6273}" dt="2023-06-16T06:30:53.015" v="3094" actId="478"/>
          <ac:grpSpMkLst>
            <pc:docMk/>
            <pc:sldMk cId="3592064479" sldId="390"/>
            <ac:grpSpMk id="465" creationId="{5943D8B5-9C83-F1A7-CC7A-91B5ED25C256}"/>
          </ac:grpSpMkLst>
        </pc:grpChg>
        <pc:grpChg chg="mod">
          <ac:chgData name="koyanagi kei" userId="4a995bc4-0b79-4bdc-a549-ea708d96a2fc" providerId="ADAL" clId="{4F5D13B4-2B9A-5447-9C6D-E0D7BC4B6273}" dt="2023-06-27T03:52:18.914" v="5060"/>
          <ac:grpSpMkLst>
            <pc:docMk/>
            <pc:sldMk cId="3592064479" sldId="390"/>
            <ac:grpSpMk id="465" creationId="{77F8C07E-0884-661A-3261-5615A64A47FD}"/>
          </ac:grpSpMkLst>
        </pc:grpChg>
        <pc:grpChg chg="mod">
          <ac:chgData name="koyanagi kei" userId="4a995bc4-0b79-4bdc-a549-ea708d96a2fc" providerId="ADAL" clId="{4F5D13B4-2B9A-5447-9C6D-E0D7BC4B6273}" dt="2023-06-16T06:30:44.171" v="3091"/>
          <ac:grpSpMkLst>
            <pc:docMk/>
            <pc:sldMk cId="3592064479" sldId="390"/>
            <ac:grpSpMk id="466" creationId="{946A57E0-668A-89DE-CCED-8EC00758A69F}"/>
          </ac:grpSpMkLst>
        </pc:grpChg>
        <pc:grpChg chg="mod">
          <ac:chgData name="koyanagi kei" userId="4a995bc4-0b79-4bdc-a549-ea708d96a2fc" providerId="ADAL" clId="{4F5D13B4-2B9A-5447-9C6D-E0D7BC4B6273}" dt="2023-06-27T03:52:18.914" v="5060"/>
          <ac:grpSpMkLst>
            <pc:docMk/>
            <pc:sldMk cId="3592064479" sldId="390"/>
            <ac:grpSpMk id="466" creationId="{A1BB8E97-5D8D-1408-9328-07243F509474}"/>
          </ac:grpSpMkLst>
        </pc:grpChg>
        <pc:grpChg chg="add mod">
          <ac:chgData name="koyanagi kei" userId="4a995bc4-0b79-4bdc-a549-ea708d96a2fc" providerId="ADAL" clId="{4F5D13B4-2B9A-5447-9C6D-E0D7BC4B6273}" dt="2023-06-16T06:37:04.885" v="3251" actId="1037"/>
          <ac:grpSpMkLst>
            <pc:docMk/>
            <pc:sldMk cId="3592064479" sldId="390"/>
            <ac:grpSpMk id="471" creationId="{03F10B69-F44A-AABC-70E7-E1B97973770C}"/>
          </ac:grpSpMkLst>
        </pc:grpChg>
        <pc:grpChg chg="mod">
          <ac:chgData name="koyanagi kei" userId="4a995bc4-0b79-4bdc-a549-ea708d96a2fc" providerId="ADAL" clId="{4F5D13B4-2B9A-5447-9C6D-E0D7BC4B6273}" dt="2023-06-16T06:31:23.677" v="3107"/>
          <ac:grpSpMkLst>
            <pc:docMk/>
            <pc:sldMk cId="3592064479" sldId="390"/>
            <ac:grpSpMk id="472" creationId="{B90EDF0A-5EAD-A686-CE63-D1D865B5ED1F}"/>
          </ac:grpSpMkLst>
        </pc:grpChg>
        <pc:grpChg chg="add del mod">
          <ac:chgData name="koyanagi kei" userId="4a995bc4-0b79-4bdc-a549-ea708d96a2fc" providerId="ADAL" clId="{4F5D13B4-2B9A-5447-9C6D-E0D7BC4B6273}" dt="2023-06-16T06:36:19.403" v="3224" actId="478"/>
          <ac:grpSpMkLst>
            <pc:docMk/>
            <pc:sldMk cId="3592064479" sldId="390"/>
            <ac:grpSpMk id="477" creationId="{45B0A5DE-8091-1157-E171-7E8DA080D6E3}"/>
          </ac:grpSpMkLst>
        </pc:grpChg>
        <pc:grpChg chg="mod">
          <ac:chgData name="koyanagi kei" userId="4a995bc4-0b79-4bdc-a549-ea708d96a2fc" providerId="ADAL" clId="{4F5D13B4-2B9A-5447-9C6D-E0D7BC4B6273}" dt="2023-06-16T06:31:28.117" v="3109"/>
          <ac:grpSpMkLst>
            <pc:docMk/>
            <pc:sldMk cId="3592064479" sldId="390"/>
            <ac:grpSpMk id="478" creationId="{FC89A521-578F-D225-E2B3-D7FD4449B59F}"/>
          </ac:grpSpMkLst>
        </pc:grpChg>
        <pc:grpChg chg="add mod">
          <ac:chgData name="koyanagi kei" userId="4a995bc4-0b79-4bdc-a549-ea708d96a2fc" providerId="ADAL" clId="{4F5D13B4-2B9A-5447-9C6D-E0D7BC4B6273}" dt="2023-06-16T06:34:05.611" v="3157" actId="1035"/>
          <ac:grpSpMkLst>
            <pc:docMk/>
            <pc:sldMk cId="3592064479" sldId="390"/>
            <ac:grpSpMk id="483" creationId="{BF258DF4-65C6-550C-EB8A-6C4CC6BBD230}"/>
          </ac:grpSpMkLst>
        </pc:grpChg>
        <pc:grpChg chg="mod">
          <ac:chgData name="koyanagi kei" userId="4a995bc4-0b79-4bdc-a549-ea708d96a2fc" providerId="ADAL" clId="{4F5D13B4-2B9A-5447-9C6D-E0D7BC4B6273}" dt="2023-06-16T06:32:39.681" v="3126"/>
          <ac:grpSpMkLst>
            <pc:docMk/>
            <pc:sldMk cId="3592064479" sldId="390"/>
            <ac:grpSpMk id="484" creationId="{44D9E8D1-8B22-3C70-BE10-D84D056367A3}"/>
          </ac:grpSpMkLst>
        </pc:grpChg>
        <pc:grpChg chg="del">
          <ac:chgData name="koyanagi kei" userId="4a995bc4-0b79-4bdc-a549-ea708d96a2fc" providerId="ADAL" clId="{4F5D13B4-2B9A-5447-9C6D-E0D7BC4B6273}" dt="2023-06-16T10:19:49.749" v="3635" actId="478"/>
          <ac:grpSpMkLst>
            <pc:docMk/>
            <pc:sldMk cId="3592064479" sldId="390"/>
            <ac:grpSpMk id="485" creationId="{CA840D81-124F-8A1F-05BA-FD89983C2A44}"/>
          </ac:grpSpMkLst>
        </pc:grpChg>
        <pc:grpChg chg="del">
          <ac:chgData name="koyanagi kei" userId="4a995bc4-0b79-4bdc-a549-ea708d96a2fc" providerId="ADAL" clId="{4F5D13B4-2B9A-5447-9C6D-E0D7BC4B6273}" dt="2023-06-16T10:19:54.071" v="3637" actId="478"/>
          <ac:grpSpMkLst>
            <pc:docMk/>
            <pc:sldMk cId="3592064479" sldId="390"/>
            <ac:grpSpMk id="504" creationId="{D59D0508-38DA-CD68-E441-E82E6A829E13}"/>
          </ac:grpSpMkLst>
        </pc:grpChg>
        <pc:grpChg chg="del">
          <ac:chgData name="koyanagi kei" userId="4a995bc4-0b79-4bdc-a549-ea708d96a2fc" providerId="ADAL" clId="{4F5D13B4-2B9A-5447-9C6D-E0D7BC4B6273}" dt="2023-06-16T06:20:40.708" v="2921" actId="478"/>
          <ac:grpSpMkLst>
            <pc:docMk/>
            <pc:sldMk cId="3592064479" sldId="390"/>
            <ac:grpSpMk id="532" creationId="{197E8388-15AB-6DD3-8379-0F36B8177F5D}"/>
          </ac:grpSpMkLst>
        </pc:grpChg>
        <pc:grpChg chg="mod">
          <ac:chgData name="koyanagi kei" userId="4a995bc4-0b79-4bdc-a549-ea708d96a2fc" providerId="ADAL" clId="{4F5D13B4-2B9A-5447-9C6D-E0D7BC4B6273}" dt="2023-06-16T06:34:41.849" v="3174"/>
          <ac:grpSpMkLst>
            <pc:docMk/>
            <pc:sldMk cId="3592064479" sldId="390"/>
            <ac:grpSpMk id="554" creationId="{1E388CC7-FFEE-5F5E-7516-A9991E058566}"/>
          </ac:grpSpMkLst>
        </pc:grpChg>
        <pc:grpChg chg="del mod">
          <ac:chgData name="koyanagi kei" userId="4a995bc4-0b79-4bdc-a549-ea708d96a2fc" providerId="ADAL" clId="{4F5D13B4-2B9A-5447-9C6D-E0D7BC4B6273}" dt="2023-06-16T06:24:15.335" v="2969" actId="478"/>
          <ac:grpSpMkLst>
            <pc:docMk/>
            <pc:sldMk cId="3592064479" sldId="390"/>
            <ac:grpSpMk id="558" creationId="{AD0FC1A7-4DC5-7F77-1F6C-71507F32829B}"/>
          </ac:grpSpMkLst>
        </pc:grpChg>
        <pc:grpChg chg="mod">
          <ac:chgData name="koyanagi kei" userId="4a995bc4-0b79-4bdc-a549-ea708d96a2fc" providerId="ADAL" clId="{4F5D13B4-2B9A-5447-9C6D-E0D7BC4B6273}" dt="2023-06-16T06:34:41.849" v="3174"/>
          <ac:grpSpMkLst>
            <pc:docMk/>
            <pc:sldMk cId="3592064479" sldId="390"/>
            <ac:grpSpMk id="559" creationId="{0432829B-0991-8D52-C23B-CB3E03A12283}"/>
          </ac:grpSpMkLst>
        </pc:grpChg>
        <pc:grpChg chg="add del">
          <ac:chgData name="koyanagi kei" userId="4a995bc4-0b79-4bdc-a549-ea708d96a2fc" providerId="ADAL" clId="{4F5D13B4-2B9A-5447-9C6D-E0D7BC4B6273}" dt="2023-06-16T13:33:10.140" v="4431" actId="478"/>
          <ac:grpSpMkLst>
            <pc:docMk/>
            <pc:sldMk cId="3592064479" sldId="390"/>
            <ac:grpSpMk id="563" creationId="{7C3CB143-438A-EFFF-38C2-3D8692FB336B}"/>
          </ac:grpSpMkLst>
        </pc:grpChg>
        <pc:grpChg chg="mod">
          <ac:chgData name="koyanagi kei" userId="4a995bc4-0b79-4bdc-a549-ea708d96a2fc" providerId="ADAL" clId="{4F5D13B4-2B9A-5447-9C6D-E0D7BC4B6273}" dt="2023-06-16T06:34:41.849" v="3174"/>
          <ac:grpSpMkLst>
            <pc:docMk/>
            <pc:sldMk cId="3592064479" sldId="390"/>
            <ac:grpSpMk id="565" creationId="{49389395-4F22-2776-B9DB-7D94BF66FEBF}"/>
          </ac:grpSpMkLst>
        </pc:grpChg>
        <pc:grpChg chg="add mod">
          <ac:chgData name="koyanagi kei" userId="4a995bc4-0b79-4bdc-a549-ea708d96a2fc" providerId="ADAL" clId="{4F5D13B4-2B9A-5447-9C6D-E0D7BC4B6273}" dt="2023-06-16T06:37:06.990" v="3256" actId="1037"/>
          <ac:grpSpMkLst>
            <pc:docMk/>
            <pc:sldMk cId="3592064479" sldId="390"/>
            <ac:grpSpMk id="572" creationId="{72A29CF3-DAFA-E084-D9BC-509385F713A5}"/>
          </ac:grpSpMkLst>
        </pc:grpChg>
        <pc:grpChg chg="mod">
          <ac:chgData name="koyanagi kei" userId="4a995bc4-0b79-4bdc-a549-ea708d96a2fc" providerId="ADAL" clId="{4F5D13B4-2B9A-5447-9C6D-E0D7BC4B6273}" dt="2023-06-16T06:36:20.946" v="3225"/>
          <ac:grpSpMkLst>
            <pc:docMk/>
            <pc:sldMk cId="3592064479" sldId="390"/>
            <ac:grpSpMk id="574" creationId="{A591F26B-6A22-5D9B-C5AD-60DA8EBDFE1B}"/>
          </ac:grpSpMkLst>
        </pc:grpChg>
        <pc:grpChg chg="add del">
          <ac:chgData name="koyanagi kei" userId="4a995bc4-0b79-4bdc-a549-ea708d96a2fc" providerId="ADAL" clId="{4F5D13B4-2B9A-5447-9C6D-E0D7BC4B6273}" dt="2023-06-16T13:33:35.904" v="4442" actId="478"/>
          <ac:grpSpMkLst>
            <pc:docMk/>
            <pc:sldMk cId="3592064479" sldId="390"/>
            <ac:grpSpMk id="576" creationId="{47D660BD-6623-EDBE-C88B-E1E14F0B4A8C}"/>
          </ac:grpSpMkLst>
        </pc:grpChg>
        <pc:grpChg chg="del">
          <ac:chgData name="koyanagi kei" userId="4a995bc4-0b79-4bdc-a549-ea708d96a2fc" providerId="ADAL" clId="{4F5D13B4-2B9A-5447-9C6D-E0D7BC4B6273}" dt="2023-06-17T08:26:19.177" v="4593" actId="478"/>
          <ac:grpSpMkLst>
            <pc:docMk/>
            <pc:sldMk cId="3592064479" sldId="390"/>
            <ac:grpSpMk id="583" creationId="{CDA365D9-0D19-6A7F-F38C-76566D8993E4}"/>
          </ac:grpSpMkLst>
        </pc:grpChg>
        <pc:grpChg chg="del">
          <ac:chgData name="koyanagi kei" userId="4a995bc4-0b79-4bdc-a549-ea708d96a2fc" providerId="ADAL" clId="{4F5D13B4-2B9A-5447-9C6D-E0D7BC4B6273}" dt="2023-06-17T08:26:19.177" v="4593" actId="478"/>
          <ac:grpSpMkLst>
            <pc:docMk/>
            <pc:sldMk cId="3592064479" sldId="390"/>
            <ac:grpSpMk id="587" creationId="{E9195416-FC2D-072C-1EFC-BF27BD214B7F}"/>
          </ac:grpSpMkLst>
        </pc:grpChg>
        <pc:grpChg chg="add del mod">
          <ac:chgData name="koyanagi kei" userId="4a995bc4-0b79-4bdc-a549-ea708d96a2fc" providerId="ADAL" clId="{4F5D13B4-2B9A-5447-9C6D-E0D7BC4B6273}" dt="2023-06-17T08:15:42.535" v="4445" actId="21"/>
          <ac:grpSpMkLst>
            <pc:docMk/>
            <pc:sldMk cId="3592064479" sldId="390"/>
            <ac:grpSpMk id="592" creationId="{351DD2DD-201F-0478-17C8-3A166ABF7C43}"/>
          </ac:grpSpMkLst>
        </pc:grpChg>
        <pc:grpChg chg="add mod">
          <ac:chgData name="koyanagi kei" userId="4a995bc4-0b79-4bdc-a549-ea708d96a2fc" providerId="ADAL" clId="{4F5D13B4-2B9A-5447-9C6D-E0D7BC4B6273}" dt="2023-06-16T10:51:37.285" v="4075" actId="1037"/>
          <ac:grpSpMkLst>
            <pc:docMk/>
            <pc:sldMk cId="3592064479" sldId="390"/>
            <ac:grpSpMk id="595" creationId="{EBFD4420-C8D1-6806-484E-E38446B6CBE9}"/>
          </ac:grpSpMkLst>
        </pc:grpChg>
        <pc:grpChg chg="add mod">
          <ac:chgData name="koyanagi kei" userId="4a995bc4-0b79-4bdc-a549-ea708d96a2fc" providerId="ADAL" clId="{4F5D13B4-2B9A-5447-9C6D-E0D7BC4B6273}" dt="2023-06-16T10:51:37.285" v="4075" actId="1037"/>
          <ac:grpSpMkLst>
            <pc:docMk/>
            <pc:sldMk cId="3592064479" sldId="390"/>
            <ac:grpSpMk id="596" creationId="{92F70F41-C5BA-8088-0902-C0D671BE9311}"/>
          </ac:grpSpMkLst>
        </pc:grpChg>
        <pc:grpChg chg="mod">
          <ac:chgData name="koyanagi kei" userId="4a995bc4-0b79-4bdc-a549-ea708d96a2fc" providerId="ADAL" clId="{4F5D13B4-2B9A-5447-9C6D-E0D7BC4B6273}" dt="2023-06-16T10:47:19.034" v="4031"/>
          <ac:grpSpMkLst>
            <pc:docMk/>
            <pc:sldMk cId="3592064479" sldId="390"/>
            <ac:grpSpMk id="597" creationId="{D8DB0957-68EC-B098-093F-2141F32A00CE}"/>
          </ac:grpSpMkLst>
        </pc:grpChg>
        <pc:grpChg chg="mod">
          <ac:chgData name="koyanagi kei" userId="4a995bc4-0b79-4bdc-a549-ea708d96a2fc" providerId="ADAL" clId="{4F5D13B4-2B9A-5447-9C6D-E0D7BC4B6273}" dt="2023-06-16T10:47:19.034" v="4031"/>
          <ac:grpSpMkLst>
            <pc:docMk/>
            <pc:sldMk cId="3592064479" sldId="390"/>
            <ac:grpSpMk id="598" creationId="{B8FEACE8-941C-16CF-CA01-D053C9FA8C88}"/>
          </ac:grpSpMkLst>
        </pc:grpChg>
        <pc:grpChg chg="mod">
          <ac:chgData name="koyanagi kei" userId="4a995bc4-0b79-4bdc-a549-ea708d96a2fc" providerId="ADAL" clId="{4F5D13B4-2B9A-5447-9C6D-E0D7BC4B6273}" dt="2023-06-16T10:47:19.034" v="4031"/>
          <ac:grpSpMkLst>
            <pc:docMk/>
            <pc:sldMk cId="3592064479" sldId="390"/>
            <ac:grpSpMk id="599" creationId="{25577DC9-4110-2289-8ACB-F9D590A964FC}"/>
          </ac:grpSpMkLst>
        </pc:grpChg>
        <pc:grpChg chg="add del">
          <ac:chgData name="koyanagi kei" userId="4a995bc4-0b79-4bdc-a549-ea708d96a2fc" providerId="ADAL" clId="{4F5D13B4-2B9A-5447-9C6D-E0D7BC4B6273}" dt="2023-06-16T13:33:38.009" v="4443" actId="478"/>
          <ac:grpSpMkLst>
            <pc:docMk/>
            <pc:sldMk cId="3592064479" sldId="390"/>
            <ac:grpSpMk id="602" creationId="{C1460E92-BBCE-8331-B905-4FD219156CB8}"/>
          </ac:grpSpMkLst>
        </pc:grpChg>
        <pc:grpChg chg="add mod">
          <ac:chgData name="koyanagi kei" userId="4a995bc4-0b79-4bdc-a549-ea708d96a2fc" providerId="ADAL" clId="{4F5D13B4-2B9A-5447-9C6D-E0D7BC4B6273}" dt="2023-06-16T10:51:37.285" v="4075" actId="1037"/>
          <ac:grpSpMkLst>
            <pc:docMk/>
            <pc:sldMk cId="3592064479" sldId="390"/>
            <ac:grpSpMk id="612" creationId="{5ACCF17C-90B9-6113-A57D-59B6EADE4927}"/>
          </ac:grpSpMkLst>
        </pc:grpChg>
        <pc:grpChg chg="mod">
          <ac:chgData name="koyanagi kei" userId="4a995bc4-0b79-4bdc-a549-ea708d96a2fc" providerId="ADAL" clId="{4F5D13B4-2B9A-5447-9C6D-E0D7BC4B6273}" dt="2023-06-16T10:47:34.982" v="4034"/>
          <ac:grpSpMkLst>
            <pc:docMk/>
            <pc:sldMk cId="3592064479" sldId="390"/>
            <ac:grpSpMk id="613" creationId="{50C1B554-246E-BD42-08A1-D688A8F9673E}"/>
          </ac:grpSpMkLst>
        </pc:grpChg>
        <pc:grpChg chg="mod">
          <ac:chgData name="koyanagi kei" userId="4a995bc4-0b79-4bdc-a549-ea708d96a2fc" providerId="ADAL" clId="{4F5D13B4-2B9A-5447-9C6D-E0D7BC4B6273}" dt="2023-06-16T10:47:34.982" v="4034"/>
          <ac:grpSpMkLst>
            <pc:docMk/>
            <pc:sldMk cId="3592064479" sldId="390"/>
            <ac:grpSpMk id="614" creationId="{81C0AD5E-6856-57D1-BE8B-05CD5E20C756}"/>
          </ac:grpSpMkLst>
        </pc:grpChg>
        <pc:grpChg chg="mod">
          <ac:chgData name="koyanagi kei" userId="4a995bc4-0b79-4bdc-a549-ea708d96a2fc" providerId="ADAL" clId="{4F5D13B4-2B9A-5447-9C6D-E0D7BC4B6273}" dt="2023-06-16T10:47:34.982" v="4034"/>
          <ac:grpSpMkLst>
            <pc:docMk/>
            <pc:sldMk cId="3592064479" sldId="390"/>
            <ac:grpSpMk id="616" creationId="{0B3DC4BE-8C60-0498-E1F7-BDC6C6677168}"/>
          </ac:grpSpMkLst>
        </pc:grpChg>
        <pc:grpChg chg="del">
          <ac:chgData name="koyanagi kei" userId="4a995bc4-0b79-4bdc-a549-ea708d96a2fc" providerId="ADAL" clId="{4F5D13B4-2B9A-5447-9C6D-E0D7BC4B6273}" dt="2023-06-17T08:26:19.177" v="4593" actId="478"/>
          <ac:grpSpMkLst>
            <pc:docMk/>
            <pc:sldMk cId="3592064479" sldId="390"/>
            <ac:grpSpMk id="629" creationId="{728775B2-9EE5-9D00-ED1C-9A6F46C036BD}"/>
          </ac:grpSpMkLst>
        </pc:grpChg>
        <pc:grpChg chg="del">
          <ac:chgData name="koyanagi kei" userId="4a995bc4-0b79-4bdc-a549-ea708d96a2fc" providerId="ADAL" clId="{4F5D13B4-2B9A-5447-9C6D-E0D7BC4B6273}" dt="2023-06-17T08:26:19.177" v="4593" actId="478"/>
          <ac:grpSpMkLst>
            <pc:docMk/>
            <pc:sldMk cId="3592064479" sldId="390"/>
            <ac:grpSpMk id="632" creationId="{EC06B30B-DC7A-3802-B0F5-33473CAA45E0}"/>
          </ac:grpSpMkLst>
        </pc:grpChg>
        <pc:picChg chg="mod">
          <ac:chgData name="koyanagi kei" userId="4a995bc4-0b79-4bdc-a549-ea708d96a2fc" providerId="ADAL" clId="{4F5D13B4-2B9A-5447-9C6D-E0D7BC4B6273}" dt="2023-06-16T06:22:46.841" v="2951" actId="1076"/>
          <ac:picMkLst>
            <pc:docMk/>
            <pc:sldMk cId="3592064479" sldId="390"/>
            <ac:picMk id="3" creationId="{CFC93101-0A67-C82C-21BB-AEC745208FAB}"/>
          </ac:picMkLst>
        </pc:picChg>
        <pc:picChg chg="add mod">
          <ac:chgData name="koyanagi kei" userId="4a995bc4-0b79-4bdc-a549-ea708d96a2fc" providerId="ADAL" clId="{4F5D13B4-2B9A-5447-9C6D-E0D7BC4B6273}" dt="2023-06-17T08:41:05.705" v="4890" actId="1036"/>
          <ac:picMkLst>
            <pc:docMk/>
            <pc:sldMk cId="3592064479" sldId="390"/>
            <ac:picMk id="5" creationId="{5A3AAAB7-2050-7A8C-51D9-5699429B8B04}"/>
          </ac:picMkLst>
        </pc:picChg>
        <pc:picChg chg="add mod">
          <ac:chgData name="koyanagi kei" userId="4a995bc4-0b79-4bdc-a549-ea708d96a2fc" providerId="ADAL" clId="{4F5D13B4-2B9A-5447-9C6D-E0D7BC4B6273}" dt="2023-06-17T08:41:05.705" v="4890" actId="1036"/>
          <ac:picMkLst>
            <pc:docMk/>
            <pc:sldMk cId="3592064479" sldId="390"/>
            <ac:picMk id="6" creationId="{4121458D-7A94-9205-B239-28F535E7A0EB}"/>
          </ac:picMkLst>
        </pc:picChg>
        <pc:picChg chg="add mod">
          <ac:chgData name="koyanagi kei" userId="4a995bc4-0b79-4bdc-a549-ea708d96a2fc" providerId="ADAL" clId="{4F5D13B4-2B9A-5447-9C6D-E0D7BC4B6273}" dt="2023-06-17T08:41:05.705" v="4890" actId="1036"/>
          <ac:picMkLst>
            <pc:docMk/>
            <pc:sldMk cId="3592064479" sldId="390"/>
            <ac:picMk id="10" creationId="{FBE62D5C-3BAF-59DA-6489-7186A986E399}"/>
          </ac:picMkLst>
        </pc:picChg>
        <pc:picChg chg="mod">
          <ac:chgData name="koyanagi kei" userId="4a995bc4-0b79-4bdc-a549-ea708d96a2fc" providerId="ADAL" clId="{4F5D13B4-2B9A-5447-9C6D-E0D7BC4B6273}" dt="2023-06-16T06:26:03.437" v="3012"/>
          <ac:picMkLst>
            <pc:docMk/>
            <pc:sldMk cId="3592064479" sldId="390"/>
            <ac:picMk id="12" creationId="{6AD5A306-3A67-088F-0DD0-421A572B0FFD}"/>
          </ac:picMkLst>
        </pc:picChg>
        <pc:picChg chg="mod">
          <ac:chgData name="koyanagi kei" userId="4a995bc4-0b79-4bdc-a549-ea708d96a2fc" providerId="ADAL" clId="{4F5D13B4-2B9A-5447-9C6D-E0D7BC4B6273}" dt="2023-06-17T08:27:35.597" v="4601"/>
          <ac:picMkLst>
            <pc:docMk/>
            <pc:sldMk cId="3592064479" sldId="390"/>
            <ac:picMk id="30" creationId="{1380FE7B-2C93-4FFB-1D4B-57617B3CD407}"/>
          </ac:picMkLst>
        </pc:picChg>
        <pc:picChg chg="mod">
          <ac:chgData name="koyanagi kei" userId="4a995bc4-0b79-4bdc-a549-ea708d96a2fc" providerId="ADAL" clId="{4F5D13B4-2B9A-5447-9C6D-E0D7BC4B6273}" dt="2023-06-16T06:27:36.340" v="3053"/>
          <ac:picMkLst>
            <pc:docMk/>
            <pc:sldMk cId="3592064479" sldId="390"/>
            <ac:picMk id="30" creationId="{A8CFF172-8888-A09F-F3FC-0B6210D01DCB}"/>
          </ac:picMkLst>
        </pc:picChg>
        <pc:picChg chg="add mod">
          <ac:chgData name="koyanagi kei" userId="4a995bc4-0b79-4bdc-a549-ea708d96a2fc" providerId="ADAL" clId="{4F5D13B4-2B9A-5447-9C6D-E0D7BC4B6273}" dt="2023-06-27T03:55:34.051" v="5199" actId="1038"/>
          <ac:picMkLst>
            <pc:docMk/>
            <pc:sldMk cId="3592064479" sldId="390"/>
            <ac:picMk id="31" creationId="{30881A84-D0F3-1793-B414-AF5A21EEA45C}"/>
          </ac:picMkLst>
        </pc:picChg>
        <pc:picChg chg="add mod">
          <ac:chgData name="koyanagi kei" userId="4a995bc4-0b79-4bdc-a549-ea708d96a2fc" providerId="ADAL" clId="{4F5D13B4-2B9A-5447-9C6D-E0D7BC4B6273}" dt="2023-06-27T03:55:34.051" v="5199" actId="1038"/>
          <ac:picMkLst>
            <pc:docMk/>
            <pc:sldMk cId="3592064479" sldId="390"/>
            <ac:picMk id="32" creationId="{1B3BA83F-B288-58F4-16F3-EC0E6B0A285A}"/>
          </ac:picMkLst>
        </pc:picChg>
        <pc:picChg chg="mod">
          <ac:chgData name="koyanagi kei" userId="4a995bc4-0b79-4bdc-a549-ea708d96a2fc" providerId="ADAL" clId="{4F5D13B4-2B9A-5447-9C6D-E0D7BC4B6273}" dt="2023-06-17T08:27:35.597" v="4601"/>
          <ac:picMkLst>
            <pc:docMk/>
            <pc:sldMk cId="3592064479" sldId="390"/>
            <ac:picMk id="32" creationId="{E72949AA-B375-1A42-72D2-F70EC366D6D0}"/>
          </ac:picMkLst>
        </pc:picChg>
        <pc:picChg chg="add mod">
          <ac:chgData name="koyanagi kei" userId="4a995bc4-0b79-4bdc-a549-ea708d96a2fc" providerId="ADAL" clId="{4F5D13B4-2B9A-5447-9C6D-E0D7BC4B6273}" dt="2023-06-27T03:55:34.051" v="5199" actId="1038"/>
          <ac:picMkLst>
            <pc:docMk/>
            <pc:sldMk cId="3592064479" sldId="390"/>
            <ac:picMk id="33" creationId="{5AAA123D-4C6D-6805-EC55-1E3203493C41}"/>
          </ac:picMkLst>
        </pc:picChg>
        <pc:picChg chg="mod">
          <ac:chgData name="koyanagi kei" userId="4a995bc4-0b79-4bdc-a549-ea708d96a2fc" providerId="ADAL" clId="{4F5D13B4-2B9A-5447-9C6D-E0D7BC4B6273}" dt="2023-06-17T08:27:35.597" v="4601"/>
          <ac:picMkLst>
            <pc:docMk/>
            <pc:sldMk cId="3592064479" sldId="390"/>
            <ac:picMk id="34" creationId="{A73B5FFF-D700-DCB9-56D8-BD73ABB731C2}"/>
          </ac:picMkLst>
        </pc:picChg>
        <pc:picChg chg="mod">
          <ac:chgData name="koyanagi kei" userId="4a995bc4-0b79-4bdc-a549-ea708d96a2fc" providerId="ADAL" clId="{4F5D13B4-2B9A-5447-9C6D-E0D7BC4B6273}" dt="2023-06-16T06:27:51.007" v="3059"/>
          <ac:picMkLst>
            <pc:docMk/>
            <pc:sldMk cId="3592064479" sldId="390"/>
            <ac:picMk id="38" creationId="{9997AA8C-06C8-FCB2-51BB-8A8EE3E4BDD6}"/>
          </ac:picMkLst>
        </pc:picChg>
        <pc:picChg chg="mod">
          <ac:chgData name="koyanagi kei" userId="4a995bc4-0b79-4bdc-a549-ea708d96a2fc" providerId="ADAL" clId="{4F5D13B4-2B9A-5447-9C6D-E0D7BC4B6273}" dt="2023-06-27T03:52:18.914" v="5060"/>
          <ac:picMkLst>
            <pc:docMk/>
            <pc:sldMk cId="3592064479" sldId="390"/>
            <ac:picMk id="40" creationId="{62CAC4C5-A6DF-4643-A171-6D8C96D4EF60}"/>
          </ac:picMkLst>
        </pc:picChg>
        <pc:picChg chg="mod">
          <ac:chgData name="koyanagi kei" userId="4a995bc4-0b79-4bdc-a549-ea708d96a2fc" providerId="ADAL" clId="{4F5D13B4-2B9A-5447-9C6D-E0D7BC4B6273}" dt="2023-06-17T08:28:24.770" v="4605"/>
          <ac:picMkLst>
            <pc:docMk/>
            <pc:sldMk cId="3592064479" sldId="390"/>
            <ac:picMk id="40" creationId="{BFB629BE-01B6-A1A1-1C1E-4726AD6A0799}"/>
          </ac:picMkLst>
        </pc:picChg>
        <pc:picChg chg="mod">
          <ac:chgData name="koyanagi kei" userId="4a995bc4-0b79-4bdc-a549-ea708d96a2fc" providerId="ADAL" clId="{4F5D13B4-2B9A-5447-9C6D-E0D7BC4B6273}" dt="2023-06-17T08:28:24.770" v="4605"/>
          <ac:picMkLst>
            <pc:docMk/>
            <pc:sldMk cId="3592064479" sldId="390"/>
            <ac:picMk id="42" creationId="{8F672637-1CC5-F199-B10B-07D337C0E7C9}"/>
          </ac:picMkLst>
        </pc:picChg>
        <pc:picChg chg="mod">
          <ac:chgData name="koyanagi kei" userId="4a995bc4-0b79-4bdc-a549-ea708d96a2fc" providerId="ADAL" clId="{4F5D13B4-2B9A-5447-9C6D-E0D7BC4B6273}" dt="2023-06-27T03:52:18.914" v="5060"/>
          <ac:picMkLst>
            <pc:docMk/>
            <pc:sldMk cId="3592064479" sldId="390"/>
            <ac:picMk id="42" creationId="{DD59A694-FB9C-5070-13A0-686E6472190B}"/>
          </ac:picMkLst>
        </pc:picChg>
        <pc:picChg chg="mod">
          <ac:chgData name="koyanagi kei" userId="4a995bc4-0b79-4bdc-a549-ea708d96a2fc" providerId="ADAL" clId="{4F5D13B4-2B9A-5447-9C6D-E0D7BC4B6273}" dt="2023-06-27T03:52:18.914" v="5060"/>
          <ac:picMkLst>
            <pc:docMk/>
            <pc:sldMk cId="3592064479" sldId="390"/>
            <ac:picMk id="44" creationId="{51EF70C6-DA74-972F-019C-EBC4E02A72A7}"/>
          </ac:picMkLst>
        </pc:picChg>
        <pc:picChg chg="mod">
          <ac:chgData name="koyanagi kei" userId="4a995bc4-0b79-4bdc-a549-ea708d96a2fc" providerId="ADAL" clId="{4F5D13B4-2B9A-5447-9C6D-E0D7BC4B6273}" dt="2023-06-17T08:28:24.770" v="4605"/>
          <ac:picMkLst>
            <pc:docMk/>
            <pc:sldMk cId="3592064479" sldId="390"/>
            <ac:picMk id="44" creationId="{FD621695-273D-AF84-8F7F-09DAC6A68FBC}"/>
          </ac:picMkLst>
        </pc:picChg>
        <pc:picChg chg="mod">
          <ac:chgData name="koyanagi kei" userId="4a995bc4-0b79-4bdc-a549-ea708d96a2fc" providerId="ADAL" clId="{4F5D13B4-2B9A-5447-9C6D-E0D7BC4B6273}" dt="2023-06-16T06:28:02.850" v="3063"/>
          <ac:picMkLst>
            <pc:docMk/>
            <pc:sldMk cId="3592064479" sldId="390"/>
            <ac:picMk id="47" creationId="{660EC478-B276-7DD3-617F-86322E692CE5}"/>
          </ac:picMkLst>
        </pc:picChg>
        <pc:picChg chg="mod">
          <ac:chgData name="koyanagi kei" userId="4a995bc4-0b79-4bdc-a549-ea708d96a2fc" providerId="ADAL" clId="{4F5D13B4-2B9A-5447-9C6D-E0D7BC4B6273}" dt="2023-06-17T08:28:36.448" v="4611"/>
          <ac:picMkLst>
            <pc:docMk/>
            <pc:sldMk cId="3592064479" sldId="390"/>
            <ac:picMk id="52" creationId="{225282B9-12DE-3619-BECA-506DFDD9850E}"/>
          </ac:picMkLst>
        </pc:picChg>
        <pc:picChg chg="mod">
          <ac:chgData name="koyanagi kei" userId="4a995bc4-0b79-4bdc-a549-ea708d96a2fc" providerId="ADAL" clId="{4F5D13B4-2B9A-5447-9C6D-E0D7BC4B6273}" dt="2023-06-17T08:28:36.448" v="4611"/>
          <ac:picMkLst>
            <pc:docMk/>
            <pc:sldMk cId="3592064479" sldId="390"/>
            <ac:picMk id="54" creationId="{D0B56BF1-16D7-AABB-4418-55B16EA231A1}"/>
          </ac:picMkLst>
        </pc:picChg>
        <pc:picChg chg="mod">
          <ac:chgData name="koyanagi kei" userId="4a995bc4-0b79-4bdc-a549-ea708d96a2fc" providerId="ADAL" clId="{4F5D13B4-2B9A-5447-9C6D-E0D7BC4B6273}" dt="2023-06-17T08:28:36.448" v="4611"/>
          <ac:picMkLst>
            <pc:docMk/>
            <pc:sldMk cId="3592064479" sldId="390"/>
            <ac:picMk id="56" creationId="{86D94B76-B261-441C-C9B0-EB633C15422D}"/>
          </ac:picMkLst>
        </pc:picChg>
        <pc:picChg chg="add mod">
          <ac:chgData name="koyanagi kei" userId="4a995bc4-0b79-4bdc-a549-ea708d96a2fc" providerId="ADAL" clId="{4F5D13B4-2B9A-5447-9C6D-E0D7BC4B6273}" dt="2023-06-17T08:41:30.292" v="4905" actId="1035"/>
          <ac:picMkLst>
            <pc:docMk/>
            <pc:sldMk cId="3592064479" sldId="390"/>
            <ac:picMk id="58" creationId="{4E1ECFC4-E992-2D0E-0555-D2F64476DACF}"/>
          </ac:picMkLst>
        </pc:picChg>
        <pc:picChg chg="add mod">
          <ac:chgData name="koyanagi kei" userId="4a995bc4-0b79-4bdc-a549-ea708d96a2fc" providerId="ADAL" clId="{4F5D13B4-2B9A-5447-9C6D-E0D7BC4B6273}" dt="2023-06-17T08:41:30.292" v="4905" actId="1035"/>
          <ac:picMkLst>
            <pc:docMk/>
            <pc:sldMk cId="3592064479" sldId="390"/>
            <ac:picMk id="59" creationId="{54DFB033-F68A-A8E5-D2D1-3AA849404B88}"/>
          </ac:picMkLst>
        </pc:picChg>
        <pc:picChg chg="add mod">
          <ac:chgData name="koyanagi kei" userId="4a995bc4-0b79-4bdc-a549-ea708d96a2fc" providerId="ADAL" clId="{4F5D13B4-2B9A-5447-9C6D-E0D7BC4B6273}" dt="2023-06-17T08:41:30.292" v="4905" actId="1035"/>
          <ac:picMkLst>
            <pc:docMk/>
            <pc:sldMk cId="3592064479" sldId="390"/>
            <ac:picMk id="60" creationId="{6C143C51-D63C-E496-9F33-4F3ABA988CB4}"/>
          </ac:picMkLst>
        </pc:picChg>
        <pc:picChg chg="mod">
          <ac:chgData name="koyanagi kei" userId="4a995bc4-0b79-4bdc-a549-ea708d96a2fc" providerId="ADAL" clId="{4F5D13B4-2B9A-5447-9C6D-E0D7BC4B6273}" dt="2023-06-16T06:38:35.211" v="3280"/>
          <ac:picMkLst>
            <pc:docMk/>
            <pc:sldMk cId="3592064479" sldId="390"/>
            <ac:picMk id="71" creationId="{6662FE59-0703-6303-2A90-CAF8398D30E0}"/>
          </ac:picMkLst>
        </pc:picChg>
        <pc:picChg chg="mod">
          <ac:chgData name="koyanagi kei" userId="4a995bc4-0b79-4bdc-a549-ea708d96a2fc" providerId="ADAL" clId="{4F5D13B4-2B9A-5447-9C6D-E0D7BC4B6273}" dt="2023-06-16T06:38:35.211" v="3280"/>
          <ac:picMkLst>
            <pc:docMk/>
            <pc:sldMk cId="3592064479" sldId="390"/>
            <ac:picMk id="76" creationId="{F6B8341F-B646-5B5B-5A86-AE3A6261F5D6}"/>
          </ac:picMkLst>
        </pc:picChg>
        <pc:picChg chg="mod">
          <ac:chgData name="koyanagi kei" userId="4a995bc4-0b79-4bdc-a549-ea708d96a2fc" providerId="ADAL" clId="{4F5D13B4-2B9A-5447-9C6D-E0D7BC4B6273}" dt="2023-06-16T06:38:41.631" v="3281"/>
          <ac:picMkLst>
            <pc:docMk/>
            <pc:sldMk cId="3592064479" sldId="390"/>
            <ac:picMk id="87" creationId="{61610DD3-49F9-C32C-3758-4EA5B3AE4374}"/>
          </ac:picMkLst>
        </pc:picChg>
        <pc:picChg chg="mod">
          <ac:chgData name="koyanagi kei" userId="4a995bc4-0b79-4bdc-a549-ea708d96a2fc" providerId="ADAL" clId="{4F5D13B4-2B9A-5447-9C6D-E0D7BC4B6273}" dt="2023-06-16T06:38:41.631" v="3281"/>
          <ac:picMkLst>
            <pc:docMk/>
            <pc:sldMk cId="3592064479" sldId="390"/>
            <ac:picMk id="91" creationId="{1AA892CF-FA90-E875-6A88-34FA054BF882}"/>
          </ac:picMkLst>
        </pc:picChg>
        <pc:picChg chg="mod">
          <ac:chgData name="koyanagi kei" userId="4a995bc4-0b79-4bdc-a549-ea708d96a2fc" providerId="ADAL" clId="{4F5D13B4-2B9A-5447-9C6D-E0D7BC4B6273}" dt="2023-06-16T06:20:57.050" v="2924" actId="20577"/>
          <ac:picMkLst>
            <pc:docMk/>
            <pc:sldMk cId="3592064479" sldId="390"/>
            <ac:picMk id="95" creationId="{BF969D46-7981-C081-4034-E1FA1DF9F650}"/>
          </ac:picMkLst>
        </pc:picChg>
        <pc:picChg chg="mod">
          <ac:chgData name="koyanagi kei" userId="4a995bc4-0b79-4bdc-a549-ea708d96a2fc" providerId="ADAL" clId="{4F5D13B4-2B9A-5447-9C6D-E0D7BC4B6273}" dt="2023-06-16T06:38:41.631" v="3281"/>
          <ac:picMkLst>
            <pc:docMk/>
            <pc:sldMk cId="3592064479" sldId="390"/>
            <ac:picMk id="98" creationId="{C2598C0B-56B5-A3E2-1A68-07BFAA6DCBD7}"/>
          </ac:picMkLst>
        </pc:picChg>
        <pc:picChg chg="mod">
          <ac:chgData name="koyanagi kei" userId="4a995bc4-0b79-4bdc-a549-ea708d96a2fc" providerId="ADAL" clId="{4F5D13B4-2B9A-5447-9C6D-E0D7BC4B6273}" dt="2023-06-16T06:38:41.631" v="3281"/>
          <ac:picMkLst>
            <pc:docMk/>
            <pc:sldMk cId="3592064479" sldId="390"/>
            <ac:picMk id="118" creationId="{70790493-8FA2-7067-5176-8DA555FA769A}"/>
          </ac:picMkLst>
        </pc:picChg>
        <pc:picChg chg="add del mod">
          <ac:chgData name="koyanagi kei" userId="4a995bc4-0b79-4bdc-a549-ea708d96a2fc" providerId="ADAL" clId="{4F5D13B4-2B9A-5447-9C6D-E0D7BC4B6273}" dt="2023-06-16T10:24:47.654" v="3653" actId="478"/>
          <ac:picMkLst>
            <pc:docMk/>
            <pc:sldMk cId="3592064479" sldId="390"/>
            <ac:picMk id="173" creationId="{AB13A5E4-1D30-4BCD-012A-9BCDFD3A3896}"/>
          </ac:picMkLst>
        </pc:picChg>
        <pc:picChg chg="add del mod modCrop">
          <ac:chgData name="koyanagi kei" userId="4a995bc4-0b79-4bdc-a549-ea708d96a2fc" providerId="ADAL" clId="{4F5D13B4-2B9A-5447-9C6D-E0D7BC4B6273}" dt="2023-06-16T10:47:48.625" v="4037" actId="478"/>
          <ac:picMkLst>
            <pc:docMk/>
            <pc:sldMk cId="3592064479" sldId="390"/>
            <ac:picMk id="174" creationId="{A0A7B44B-5CBE-E0A6-1534-203D2D8801A3}"/>
          </ac:picMkLst>
        </pc:picChg>
        <pc:picChg chg="add del mod">
          <ac:chgData name="koyanagi kei" userId="4a995bc4-0b79-4bdc-a549-ea708d96a2fc" providerId="ADAL" clId="{4F5D13B4-2B9A-5447-9C6D-E0D7BC4B6273}" dt="2023-06-16T10:27:47.761" v="3680" actId="478"/>
          <ac:picMkLst>
            <pc:docMk/>
            <pc:sldMk cId="3592064479" sldId="390"/>
            <ac:picMk id="175" creationId="{E6CD0A05-AD0A-5DA8-A554-A3D6E158BB6B}"/>
          </ac:picMkLst>
        </pc:picChg>
        <pc:picChg chg="add del mod">
          <ac:chgData name="koyanagi kei" userId="4a995bc4-0b79-4bdc-a549-ea708d96a2fc" providerId="ADAL" clId="{4F5D13B4-2B9A-5447-9C6D-E0D7BC4B6273}" dt="2023-06-16T10:46:48.078" v="4023" actId="478"/>
          <ac:picMkLst>
            <pc:docMk/>
            <pc:sldMk cId="3592064479" sldId="390"/>
            <ac:picMk id="177" creationId="{FE6D8D9A-204A-300B-6F0B-461D3B86262E}"/>
          </ac:picMkLst>
        </pc:picChg>
        <pc:picChg chg="add del mod">
          <ac:chgData name="koyanagi kei" userId="4a995bc4-0b79-4bdc-a549-ea708d96a2fc" providerId="ADAL" clId="{4F5D13B4-2B9A-5447-9C6D-E0D7BC4B6273}" dt="2023-06-16T10:28:33.589" v="3684" actId="478"/>
          <ac:picMkLst>
            <pc:docMk/>
            <pc:sldMk cId="3592064479" sldId="390"/>
            <ac:picMk id="178" creationId="{301EC61D-E50F-4DF3-FDAF-556189735DCF}"/>
          </ac:picMkLst>
        </pc:picChg>
        <pc:picChg chg="add del mod">
          <ac:chgData name="koyanagi kei" userId="4a995bc4-0b79-4bdc-a549-ea708d96a2fc" providerId="ADAL" clId="{4F5D13B4-2B9A-5447-9C6D-E0D7BC4B6273}" dt="2023-06-16T10:28:46.970" v="3686" actId="478"/>
          <ac:picMkLst>
            <pc:docMk/>
            <pc:sldMk cId="3592064479" sldId="390"/>
            <ac:picMk id="179" creationId="{08EB1357-5821-1FCD-26DB-5C53CEE82308}"/>
          </ac:picMkLst>
        </pc:picChg>
        <pc:picChg chg="add mod ord topLvl">
          <ac:chgData name="koyanagi kei" userId="4a995bc4-0b79-4bdc-a549-ea708d96a2fc" providerId="ADAL" clId="{4F5D13B4-2B9A-5447-9C6D-E0D7BC4B6273}" dt="2023-06-16T10:44:19.419" v="3971" actId="1076"/>
          <ac:picMkLst>
            <pc:docMk/>
            <pc:sldMk cId="3592064479" sldId="390"/>
            <ac:picMk id="181" creationId="{8DFF741B-C6B0-E101-FE41-7439C43604F2}"/>
          </ac:picMkLst>
        </pc:picChg>
        <pc:picChg chg="mod">
          <ac:chgData name="koyanagi kei" userId="4a995bc4-0b79-4bdc-a549-ea708d96a2fc" providerId="ADAL" clId="{4F5D13B4-2B9A-5447-9C6D-E0D7BC4B6273}" dt="2023-06-17T08:39:51.670" v="4842"/>
          <ac:picMkLst>
            <pc:docMk/>
            <pc:sldMk cId="3592064479" sldId="390"/>
            <ac:picMk id="451" creationId="{C08BCC74-AE9E-30D8-89BF-2CA708DD6ABC}"/>
          </ac:picMkLst>
        </pc:picChg>
        <pc:picChg chg="mod">
          <ac:chgData name="koyanagi kei" userId="4a995bc4-0b79-4bdc-a549-ea708d96a2fc" providerId="ADAL" clId="{4F5D13B4-2B9A-5447-9C6D-E0D7BC4B6273}" dt="2023-06-17T08:39:51.670" v="4842"/>
          <ac:picMkLst>
            <pc:docMk/>
            <pc:sldMk cId="3592064479" sldId="390"/>
            <ac:picMk id="453" creationId="{D2311F1D-5F63-DE6B-3D70-721B77E432AA}"/>
          </ac:picMkLst>
        </pc:picChg>
        <pc:picChg chg="mod">
          <ac:chgData name="koyanagi kei" userId="4a995bc4-0b79-4bdc-a549-ea708d96a2fc" providerId="ADAL" clId="{4F5D13B4-2B9A-5447-9C6D-E0D7BC4B6273}" dt="2023-06-17T08:39:51.670" v="4842"/>
          <ac:picMkLst>
            <pc:docMk/>
            <pc:sldMk cId="3592064479" sldId="390"/>
            <ac:picMk id="455" creationId="{801D98FF-1E86-2C75-29EA-3590366003F3}"/>
          </ac:picMkLst>
        </pc:picChg>
        <pc:picChg chg="add mod">
          <ac:chgData name="koyanagi kei" userId="4a995bc4-0b79-4bdc-a549-ea708d96a2fc" providerId="ADAL" clId="{4F5D13B4-2B9A-5447-9C6D-E0D7BC4B6273}" dt="2023-06-27T03:55:34.051" v="5199" actId="1038"/>
          <ac:picMkLst>
            <pc:docMk/>
            <pc:sldMk cId="3592064479" sldId="390"/>
            <ac:picMk id="458" creationId="{E4C90B0D-99A8-B75D-80C5-7869786D608C}"/>
          </ac:picMkLst>
        </pc:picChg>
        <pc:picChg chg="add mod">
          <ac:chgData name="koyanagi kei" userId="4a995bc4-0b79-4bdc-a549-ea708d96a2fc" providerId="ADAL" clId="{4F5D13B4-2B9A-5447-9C6D-E0D7BC4B6273}" dt="2023-06-27T03:55:34.051" v="5199" actId="1038"/>
          <ac:picMkLst>
            <pc:docMk/>
            <pc:sldMk cId="3592064479" sldId="390"/>
            <ac:picMk id="459" creationId="{E7D7EEF5-D8FD-E8F9-1935-527DC0AE93AB}"/>
          </ac:picMkLst>
        </pc:picChg>
        <pc:picChg chg="add mod">
          <ac:chgData name="koyanagi kei" userId="4a995bc4-0b79-4bdc-a549-ea708d96a2fc" providerId="ADAL" clId="{4F5D13B4-2B9A-5447-9C6D-E0D7BC4B6273}" dt="2023-06-27T03:55:34.051" v="5199" actId="1038"/>
          <ac:picMkLst>
            <pc:docMk/>
            <pc:sldMk cId="3592064479" sldId="390"/>
            <ac:picMk id="460" creationId="{B7DFC429-852E-D1BE-A20E-B72F746251F0}"/>
          </ac:picMkLst>
        </pc:picChg>
        <pc:picChg chg="mod">
          <ac:chgData name="koyanagi kei" userId="4a995bc4-0b79-4bdc-a549-ea708d96a2fc" providerId="ADAL" clId="{4F5D13B4-2B9A-5447-9C6D-E0D7BC4B6273}" dt="2023-06-27T03:52:18.914" v="5060"/>
          <ac:picMkLst>
            <pc:docMk/>
            <pc:sldMk cId="3592064479" sldId="390"/>
            <ac:picMk id="468" creationId="{43D8056A-35EB-DCD0-FDD0-5B8CE21912CC}"/>
          </ac:picMkLst>
        </pc:picChg>
        <pc:picChg chg="mod">
          <ac:chgData name="koyanagi kei" userId="4a995bc4-0b79-4bdc-a549-ea708d96a2fc" providerId="ADAL" clId="{4F5D13B4-2B9A-5447-9C6D-E0D7BC4B6273}" dt="2023-06-27T03:52:18.914" v="5060"/>
          <ac:picMkLst>
            <pc:docMk/>
            <pc:sldMk cId="3592064479" sldId="390"/>
            <ac:picMk id="470" creationId="{2E2333D5-3291-A4EE-410F-BA2052275646}"/>
          </ac:picMkLst>
        </pc:picChg>
        <pc:picChg chg="mod">
          <ac:chgData name="koyanagi kei" userId="4a995bc4-0b79-4bdc-a549-ea708d96a2fc" providerId="ADAL" clId="{4F5D13B4-2B9A-5447-9C6D-E0D7BC4B6273}" dt="2023-06-27T03:52:18.914" v="5060"/>
          <ac:picMkLst>
            <pc:docMk/>
            <pc:sldMk cId="3592064479" sldId="390"/>
            <ac:picMk id="478" creationId="{90A8BD7E-8051-96EF-D49D-84E1DE260607}"/>
          </ac:picMkLst>
        </pc:picChg>
        <pc:picChg chg="add mod">
          <ac:chgData name="koyanagi kei" userId="4a995bc4-0b79-4bdc-a549-ea708d96a2fc" providerId="ADAL" clId="{4F5D13B4-2B9A-5447-9C6D-E0D7BC4B6273}" dt="2023-06-27T03:54:45.275" v="5150" actId="1076"/>
          <ac:picMkLst>
            <pc:docMk/>
            <pc:sldMk cId="3592064479" sldId="390"/>
            <ac:picMk id="488" creationId="{9CD55B7B-E1BE-31F3-EF3F-B620E275BAD4}"/>
          </ac:picMkLst>
        </pc:picChg>
        <pc:picChg chg="mod">
          <ac:chgData name="koyanagi kei" userId="4a995bc4-0b79-4bdc-a549-ea708d96a2fc" providerId="ADAL" clId="{4F5D13B4-2B9A-5447-9C6D-E0D7BC4B6273}" dt="2023-06-16T06:38:35.211" v="3280"/>
          <ac:picMkLst>
            <pc:docMk/>
            <pc:sldMk cId="3592064479" sldId="390"/>
            <ac:picMk id="491" creationId="{EE2A0F4A-EBAA-4841-9C11-147426AAE4CB}"/>
          </ac:picMkLst>
        </pc:picChg>
        <pc:picChg chg="del">
          <ac:chgData name="koyanagi kei" userId="4a995bc4-0b79-4bdc-a549-ea708d96a2fc" providerId="ADAL" clId="{4F5D13B4-2B9A-5447-9C6D-E0D7BC4B6273}" dt="2023-06-16T06:24:09.296" v="2966" actId="478"/>
          <ac:picMkLst>
            <pc:docMk/>
            <pc:sldMk cId="3592064479" sldId="390"/>
            <ac:picMk id="526" creationId="{25828C6A-4630-41D3-FFB2-15FC1F7BB28B}"/>
          </ac:picMkLst>
        </pc:picChg>
        <pc:picChg chg="del">
          <ac:chgData name="koyanagi kei" userId="4a995bc4-0b79-4bdc-a549-ea708d96a2fc" providerId="ADAL" clId="{4F5D13B4-2B9A-5447-9C6D-E0D7BC4B6273}" dt="2023-06-16T06:24:06.849" v="2965" actId="478"/>
          <ac:picMkLst>
            <pc:docMk/>
            <pc:sldMk cId="3592064479" sldId="390"/>
            <ac:picMk id="527" creationId="{2C596804-66B0-C70A-9270-6C0EF579791A}"/>
          </ac:picMkLst>
        </pc:picChg>
        <pc:picChg chg="mod">
          <ac:chgData name="koyanagi kei" userId="4a995bc4-0b79-4bdc-a549-ea708d96a2fc" providerId="ADAL" clId="{4F5D13B4-2B9A-5447-9C6D-E0D7BC4B6273}" dt="2023-06-16T06:38:24.927" v="3279"/>
          <ac:picMkLst>
            <pc:docMk/>
            <pc:sldMk cId="3592064479" sldId="390"/>
            <ac:picMk id="528" creationId="{364DDA3D-5942-0B6C-F292-9FF204F962B2}"/>
          </ac:picMkLst>
        </pc:picChg>
        <pc:picChg chg="mod">
          <ac:chgData name="koyanagi kei" userId="4a995bc4-0b79-4bdc-a549-ea708d96a2fc" providerId="ADAL" clId="{4F5D13B4-2B9A-5447-9C6D-E0D7BC4B6273}" dt="2023-06-16T06:38:53.782" v="3282"/>
          <ac:picMkLst>
            <pc:docMk/>
            <pc:sldMk cId="3592064479" sldId="390"/>
            <ac:picMk id="552" creationId="{1166BBE3-06EE-09C8-3C43-9FA1B5EF8410}"/>
          </ac:picMkLst>
        </pc:picChg>
        <pc:picChg chg="mod">
          <ac:chgData name="koyanagi kei" userId="4a995bc4-0b79-4bdc-a549-ea708d96a2fc" providerId="ADAL" clId="{4F5D13B4-2B9A-5447-9C6D-E0D7BC4B6273}" dt="2023-06-16T06:38:53.782" v="3282"/>
          <ac:picMkLst>
            <pc:docMk/>
            <pc:sldMk cId="3592064479" sldId="390"/>
            <ac:picMk id="556" creationId="{7903561C-49F1-16FA-AFF2-B051B7807685}"/>
          </ac:picMkLst>
        </pc:picChg>
        <pc:picChg chg="mod">
          <ac:chgData name="koyanagi kei" userId="4a995bc4-0b79-4bdc-a549-ea708d96a2fc" providerId="ADAL" clId="{4F5D13B4-2B9A-5447-9C6D-E0D7BC4B6273}" dt="2023-06-16T06:38:53.782" v="3282"/>
          <ac:picMkLst>
            <pc:docMk/>
            <pc:sldMk cId="3592064479" sldId="390"/>
            <ac:picMk id="561" creationId="{4663E46E-63EB-D3EA-D0B5-5502EC2BB3E5}"/>
          </ac:picMkLst>
        </pc:picChg>
        <pc:picChg chg="mod">
          <ac:chgData name="koyanagi kei" userId="4a995bc4-0b79-4bdc-a549-ea708d96a2fc" providerId="ADAL" clId="{4F5D13B4-2B9A-5447-9C6D-E0D7BC4B6273}" dt="2023-06-16T06:38:53.782" v="3282"/>
          <ac:picMkLst>
            <pc:docMk/>
            <pc:sldMk cId="3592064479" sldId="390"/>
            <ac:picMk id="570" creationId="{B07564C2-1D54-8713-D6C6-6277EEC6210B}"/>
          </ac:picMkLst>
        </pc:picChg>
        <pc:picChg chg="add del mod">
          <ac:chgData name="koyanagi kei" userId="4a995bc4-0b79-4bdc-a549-ea708d96a2fc" providerId="ADAL" clId="{4F5D13B4-2B9A-5447-9C6D-E0D7BC4B6273}" dt="2023-06-27T03:54:35.369" v="5133" actId="1038"/>
          <ac:picMkLst>
            <pc:docMk/>
            <pc:sldMk cId="3592064479" sldId="390"/>
            <ac:picMk id="581" creationId="{DAD6BF9C-92C2-0946-A96A-239F8C316006}"/>
          </ac:picMkLst>
        </pc:picChg>
        <pc:picChg chg="mod">
          <ac:chgData name="koyanagi kei" userId="4a995bc4-0b79-4bdc-a549-ea708d96a2fc" providerId="ADAL" clId="{4F5D13B4-2B9A-5447-9C6D-E0D7BC4B6273}" dt="2023-06-16T10:46:50.832" v="4024"/>
          <ac:picMkLst>
            <pc:docMk/>
            <pc:sldMk cId="3592064479" sldId="390"/>
            <ac:picMk id="591" creationId="{AAE17C93-4C64-B68E-D4E3-A6417D30A29C}"/>
          </ac:picMkLst>
        </pc:picChg>
        <pc:picChg chg="add del mod">
          <ac:chgData name="koyanagi kei" userId="4a995bc4-0b79-4bdc-a549-ea708d96a2fc" providerId="ADAL" clId="{4F5D13B4-2B9A-5447-9C6D-E0D7BC4B6273}" dt="2023-06-17T08:15:42.535" v="4445" actId="21"/>
          <ac:picMkLst>
            <pc:docMk/>
            <pc:sldMk cId="3592064479" sldId="390"/>
            <ac:picMk id="594" creationId="{95BC4DF0-4794-B5C4-6391-97E013E11C34}"/>
          </ac:picMkLst>
        </pc:picChg>
        <pc:picChg chg="mod">
          <ac:chgData name="koyanagi kei" userId="4a995bc4-0b79-4bdc-a549-ea708d96a2fc" providerId="ADAL" clId="{4F5D13B4-2B9A-5447-9C6D-E0D7BC4B6273}" dt="2023-06-16T10:47:19.034" v="4031"/>
          <ac:picMkLst>
            <pc:docMk/>
            <pc:sldMk cId="3592064479" sldId="390"/>
            <ac:picMk id="607" creationId="{72A6C3D0-6EBC-5A8A-C06B-918B56C06C61}"/>
          </ac:picMkLst>
        </pc:picChg>
        <pc:picChg chg="mod">
          <ac:chgData name="koyanagi kei" userId="4a995bc4-0b79-4bdc-a549-ea708d96a2fc" providerId="ADAL" clId="{4F5D13B4-2B9A-5447-9C6D-E0D7BC4B6273}" dt="2023-06-16T10:47:19.034" v="4031"/>
          <ac:picMkLst>
            <pc:docMk/>
            <pc:sldMk cId="3592064479" sldId="390"/>
            <ac:picMk id="609" creationId="{CA0BEAD5-5C1B-47B6-0348-C5588A0C2832}"/>
          </ac:picMkLst>
        </pc:picChg>
        <pc:picChg chg="mod">
          <ac:chgData name="koyanagi kei" userId="4a995bc4-0b79-4bdc-a549-ea708d96a2fc" providerId="ADAL" clId="{4F5D13B4-2B9A-5447-9C6D-E0D7BC4B6273}" dt="2023-06-16T10:47:19.034" v="4031"/>
          <ac:picMkLst>
            <pc:docMk/>
            <pc:sldMk cId="3592064479" sldId="390"/>
            <ac:picMk id="611" creationId="{CA277913-D475-CAD7-7705-1AF50D1A3B39}"/>
          </ac:picMkLst>
        </pc:picChg>
        <pc:picChg chg="mod">
          <ac:chgData name="koyanagi kei" userId="4a995bc4-0b79-4bdc-a549-ea708d96a2fc" providerId="ADAL" clId="{4F5D13B4-2B9A-5447-9C6D-E0D7BC4B6273}" dt="2023-06-16T10:47:34.982" v="4034"/>
          <ac:picMkLst>
            <pc:docMk/>
            <pc:sldMk cId="3592064479" sldId="390"/>
            <ac:picMk id="618" creationId="{B17F2254-C827-D8B6-701D-93D85BD25314}"/>
          </ac:picMkLst>
        </pc:picChg>
        <pc:picChg chg="add del">
          <ac:chgData name="koyanagi kei" userId="4a995bc4-0b79-4bdc-a549-ea708d96a2fc" providerId="ADAL" clId="{4F5D13B4-2B9A-5447-9C6D-E0D7BC4B6273}" dt="2023-06-17T08:39:24.448" v="4826" actId="478"/>
          <ac:picMkLst>
            <pc:docMk/>
            <pc:sldMk cId="3592064479" sldId="390"/>
            <ac:picMk id="619" creationId="{5C81EFA7-9C06-37FF-1E60-85D466B4CA41}"/>
          </ac:picMkLst>
        </pc:picChg>
        <pc:picChg chg="mod">
          <ac:chgData name="koyanagi kei" userId="4a995bc4-0b79-4bdc-a549-ea708d96a2fc" providerId="ADAL" clId="{4F5D13B4-2B9A-5447-9C6D-E0D7BC4B6273}" dt="2023-06-16T10:47:34.982" v="4034"/>
          <ac:picMkLst>
            <pc:docMk/>
            <pc:sldMk cId="3592064479" sldId="390"/>
            <ac:picMk id="621" creationId="{456591BA-33F9-A9D3-1AA1-CB456DD13839}"/>
          </ac:picMkLst>
        </pc:picChg>
        <pc:picChg chg="mod">
          <ac:chgData name="koyanagi kei" userId="4a995bc4-0b79-4bdc-a549-ea708d96a2fc" providerId="ADAL" clId="{4F5D13B4-2B9A-5447-9C6D-E0D7BC4B6273}" dt="2023-06-16T10:47:34.982" v="4034"/>
          <ac:picMkLst>
            <pc:docMk/>
            <pc:sldMk cId="3592064479" sldId="390"/>
            <ac:picMk id="623" creationId="{C404BD06-DAC8-5EBD-4047-4D7A2A2F6521}"/>
          </ac:picMkLst>
        </pc:picChg>
        <pc:picChg chg="add mod">
          <ac:chgData name="koyanagi kei" userId="4a995bc4-0b79-4bdc-a549-ea708d96a2fc" providerId="ADAL" clId="{4F5D13B4-2B9A-5447-9C6D-E0D7BC4B6273}" dt="2023-06-16T10:51:12.712" v="4039" actId="1076"/>
          <ac:picMkLst>
            <pc:docMk/>
            <pc:sldMk cId="3592064479" sldId="390"/>
            <ac:picMk id="624" creationId="{EA155197-F668-DB57-4E98-C08AF7870C25}"/>
          </ac:picMkLst>
        </pc:picChg>
        <pc:picChg chg="del">
          <ac:chgData name="koyanagi kei" userId="4a995bc4-0b79-4bdc-a549-ea708d96a2fc" providerId="ADAL" clId="{4F5D13B4-2B9A-5447-9C6D-E0D7BC4B6273}" dt="2023-06-17T08:26:19.177" v="4593" actId="478"/>
          <ac:picMkLst>
            <pc:docMk/>
            <pc:sldMk cId="3592064479" sldId="390"/>
            <ac:picMk id="644" creationId="{B43DB625-E5B2-A797-360C-4E949C2F881D}"/>
          </ac:picMkLst>
        </pc:picChg>
        <pc:picChg chg="del">
          <ac:chgData name="koyanagi kei" userId="4a995bc4-0b79-4bdc-a549-ea708d96a2fc" providerId="ADAL" clId="{4F5D13B4-2B9A-5447-9C6D-E0D7BC4B6273}" dt="2023-06-17T08:26:19.177" v="4593" actId="478"/>
          <ac:picMkLst>
            <pc:docMk/>
            <pc:sldMk cId="3592064479" sldId="390"/>
            <ac:picMk id="645" creationId="{325C9E52-9CDD-6622-7D85-EC0A1B1E78E5}"/>
          </ac:picMkLst>
        </pc:picChg>
        <pc:cxnChg chg="add mod">
          <ac:chgData name="koyanagi kei" userId="4a995bc4-0b79-4bdc-a549-ea708d96a2fc" providerId="ADAL" clId="{4F5D13B4-2B9A-5447-9C6D-E0D7BC4B6273}" dt="2023-06-27T03:42:49.876" v="5039" actId="1037"/>
          <ac:cxnSpMkLst>
            <pc:docMk/>
            <pc:sldMk cId="3592064479" sldId="390"/>
            <ac:cxnSpMk id="13" creationId="{AFEB9697-607C-0072-A4D6-11DB1D5A702E}"/>
          </ac:cxnSpMkLst>
        </pc:cxnChg>
        <pc:cxnChg chg="add mod">
          <ac:chgData name="koyanagi kei" userId="4a995bc4-0b79-4bdc-a549-ea708d96a2fc" providerId="ADAL" clId="{4F5D13B4-2B9A-5447-9C6D-E0D7BC4B6273}" dt="2023-06-27T03:41:45.849" v="5027" actId="1035"/>
          <ac:cxnSpMkLst>
            <pc:docMk/>
            <pc:sldMk cId="3592064479" sldId="390"/>
            <ac:cxnSpMk id="14" creationId="{B0E84813-0778-36B2-D0D7-737AB5AA499E}"/>
          </ac:cxnSpMkLst>
        </pc:cxnChg>
        <pc:cxnChg chg="add del">
          <ac:chgData name="koyanagi kei" userId="4a995bc4-0b79-4bdc-a549-ea708d96a2fc" providerId="ADAL" clId="{4F5D13B4-2B9A-5447-9C6D-E0D7BC4B6273}" dt="2023-06-27T03:42:17.265" v="5029" actId="478"/>
          <ac:cxnSpMkLst>
            <pc:docMk/>
            <pc:sldMk cId="3592064479" sldId="390"/>
            <ac:cxnSpMk id="26" creationId="{E419D5CD-F9D3-21A4-D38C-43F7AEEBF0E7}"/>
          </ac:cxnSpMkLst>
        </pc:cxnChg>
        <pc:cxnChg chg="add del mod">
          <ac:chgData name="koyanagi kei" userId="4a995bc4-0b79-4bdc-a549-ea708d96a2fc" providerId="ADAL" clId="{4F5D13B4-2B9A-5447-9C6D-E0D7BC4B6273}" dt="2023-06-27T03:42:52.784" v="5040" actId="478"/>
          <ac:cxnSpMkLst>
            <pc:docMk/>
            <pc:sldMk cId="3592064479" sldId="390"/>
            <ac:cxnSpMk id="27" creationId="{8F2E03AB-2552-DAFA-9712-5D573C0F8F78}"/>
          </ac:cxnSpMkLst>
        </pc:cxnChg>
        <pc:cxnChg chg="del">
          <ac:chgData name="koyanagi kei" userId="4a995bc4-0b79-4bdc-a549-ea708d96a2fc" providerId="ADAL" clId="{4F5D13B4-2B9A-5447-9C6D-E0D7BC4B6273}" dt="2023-06-16T06:21:16.642" v="2932" actId="478"/>
          <ac:cxnSpMkLst>
            <pc:docMk/>
            <pc:sldMk cId="3592064479" sldId="390"/>
            <ac:cxnSpMk id="27" creationId="{FBB7E151-E361-41E0-42FD-C2B29A079344}"/>
          </ac:cxnSpMkLst>
        </pc:cxnChg>
        <pc:cxnChg chg="add mod">
          <ac:chgData name="koyanagi kei" userId="4a995bc4-0b79-4bdc-a549-ea708d96a2fc" providerId="ADAL" clId="{4F5D13B4-2B9A-5447-9C6D-E0D7BC4B6273}" dt="2023-06-27T03:43:03.517" v="5043" actId="692"/>
          <ac:cxnSpMkLst>
            <pc:docMk/>
            <pc:sldMk cId="3592064479" sldId="390"/>
            <ac:cxnSpMk id="29" creationId="{688D13A2-30F0-F37E-264F-6A472F47C226}"/>
          </ac:cxnSpMkLst>
        </pc:cxnChg>
        <pc:cxnChg chg="add mod">
          <ac:chgData name="koyanagi kei" userId="4a995bc4-0b79-4bdc-a549-ea708d96a2fc" providerId="ADAL" clId="{4F5D13B4-2B9A-5447-9C6D-E0D7BC4B6273}" dt="2023-06-27T03:43:13.975" v="5045" actId="1076"/>
          <ac:cxnSpMkLst>
            <pc:docMk/>
            <pc:sldMk cId="3592064479" sldId="390"/>
            <ac:cxnSpMk id="30" creationId="{857BC072-C039-B047-5A8A-C6FE4D6946B9}"/>
          </ac:cxnSpMkLst>
        </pc:cxnChg>
        <pc:cxnChg chg="del">
          <ac:chgData name="koyanagi kei" userId="4a995bc4-0b79-4bdc-a549-ea708d96a2fc" providerId="ADAL" clId="{4F5D13B4-2B9A-5447-9C6D-E0D7BC4B6273}" dt="2023-06-16T06:21:15.280" v="2931" actId="478"/>
          <ac:cxnSpMkLst>
            <pc:docMk/>
            <pc:sldMk cId="3592064479" sldId="390"/>
            <ac:cxnSpMk id="64" creationId="{391C7DBA-C960-CB9F-0AF7-A63D00318EDC}"/>
          </ac:cxnSpMkLst>
        </pc:cxnChg>
        <pc:cxnChg chg="del mod">
          <ac:chgData name="koyanagi kei" userId="4a995bc4-0b79-4bdc-a549-ea708d96a2fc" providerId="ADAL" clId="{4F5D13B4-2B9A-5447-9C6D-E0D7BC4B6273}" dt="2023-06-16T06:21:06.507" v="2926" actId="478"/>
          <ac:cxnSpMkLst>
            <pc:docMk/>
            <pc:sldMk cId="3592064479" sldId="390"/>
            <ac:cxnSpMk id="67" creationId="{5B14C9B6-DB95-97CE-09C2-64C4F3BD4DC1}"/>
          </ac:cxnSpMkLst>
        </pc:cxnChg>
        <pc:cxnChg chg="del">
          <ac:chgData name="koyanagi kei" userId="4a995bc4-0b79-4bdc-a549-ea708d96a2fc" providerId="ADAL" clId="{4F5D13B4-2B9A-5447-9C6D-E0D7BC4B6273}" dt="2023-06-16T06:20:50.492" v="2922" actId="478"/>
          <ac:cxnSpMkLst>
            <pc:docMk/>
            <pc:sldMk cId="3592064479" sldId="390"/>
            <ac:cxnSpMk id="100" creationId="{18B177BB-A316-83F4-2D14-8E6FA48634CA}"/>
          </ac:cxnSpMkLst>
        </pc:cxnChg>
        <pc:cxnChg chg="mod">
          <ac:chgData name="koyanagi kei" userId="4a995bc4-0b79-4bdc-a549-ea708d96a2fc" providerId="ADAL" clId="{4F5D13B4-2B9A-5447-9C6D-E0D7BC4B6273}" dt="2023-06-16T06:20:57.050" v="2924" actId="20577"/>
          <ac:cxnSpMkLst>
            <pc:docMk/>
            <pc:sldMk cId="3592064479" sldId="390"/>
            <ac:cxnSpMk id="110" creationId="{EE040848-94F9-6F81-DBC8-C20CF561E4DC}"/>
          </ac:cxnSpMkLst>
        </pc:cxnChg>
        <pc:cxnChg chg="del">
          <ac:chgData name="koyanagi kei" userId="4a995bc4-0b79-4bdc-a549-ea708d96a2fc" providerId="ADAL" clId="{4F5D13B4-2B9A-5447-9C6D-E0D7BC4B6273}" dt="2023-06-16T06:20:56.033" v="2923" actId="478"/>
          <ac:cxnSpMkLst>
            <pc:docMk/>
            <pc:sldMk cId="3592064479" sldId="390"/>
            <ac:cxnSpMk id="111" creationId="{82F519D3-786F-B2B8-8D35-068652FDB04F}"/>
          </ac:cxnSpMkLst>
        </pc:cxnChg>
        <pc:cxnChg chg="add del mod">
          <ac:chgData name="koyanagi kei" userId="4a995bc4-0b79-4bdc-a549-ea708d96a2fc" providerId="ADAL" clId="{4F5D13B4-2B9A-5447-9C6D-E0D7BC4B6273}" dt="2023-06-16T06:48:58.410" v="3389" actId="478"/>
          <ac:cxnSpMkLst>
            <pc:docMk/>
            <pc:sldMk cId="3592064479" sldId="390"/>
            <ac:cxnSpMk id="138" creationId="{65FFE301-102D-6A31-BA84-DE197F3346E0}"/>
          </ac:cxnSpMkLst>
        </pc:cxnChg>
        <pc:cxnChg chg="add del mod">
          <ac:chgData name="koyanagi kei" userId="4a995bc4-0b79-4bdc-a549-ea708d96a2fc" providerId="ADAL" clId="{4F5D13B4-2B9A-5447-9C6D-E0D7BC4B6273}" dt="2023-06-16T06:48:04.594" v="3294" actId="478"/>
          <ac:cxnSpMkLst>
            <pc:docMk/>
            <pc:sldMk cId="3592064479" sldId="390"/>
            <ac:cxnSpMk id="141" creationId="{79E04B49-9ECD-2F36-C4C7-D0D6D612FB10}"/>
          </ac:cxnSpMkLst>
        </pc:cxnChg>
        <pc:cxnChg chg="add del mod">
          <ac:chgData name="koyanagi kei" userId="4a995bc4-0b79-4bdc-a549-ea708d96a2fc" providerId="ADAL" clId="{4F5D13B4-2B9A-5447-9C6D-E0D7BC4B6273}" dt="2023-06-16T06:48:59.622" v="3390" actId="478"/>
          <ac:cxnSpMkLst>
            <pc:docMk/>
            <pc:sldMk cId="3592064479" sldId="390"/>
            <ac:cxnSpMk id="143" creationId="{9C0A8C58-9DA6-3653-A083-78C7E04179CA}"/>
          </ac:cxnSpMkLst>
        </pc:cxnChg>
        <pc:cxnChg chg="add mod">
          <ac:chgData name="koyanagi kei" userId="4a995bc4-0b79-4bdc-a549-ea708d96a2fc" providerId="ADAL" clId="{4F5D13B4-2B9A-5447-9C6D-E0D7BC4B6273}" dt="2023-06-16T06:49:54.386" v="3479" actId="14100"/>
          <ac:cxnSpMkLst>
            <pc:docMk/>
            <pc:sldMk cId="3592064479" sldId="390"/>
            <ac:cxnSpMk id="144" creationId="{9FF90E63-A9EA-3BDD-D552-5E0F7822469C}"/>
          </ac:cxnSpMkLst>
        </pc:cxnChg>
        <pc:cxnChg chg="add mod">
          <ac:chgData name="koyanagi kei" userId="4a995bc4-0b79-4bdc-a549-ea708d96a2fc" providerId="ADAL" clId="{4F5D13B4-2B9A-5447-9C6D-E0D7BC4B6273}" dt="2023-06-16T06:50:32.605" v="3539" actId="1076"/>
          <ac:cxnSpMkLst>
            <pc:docMk/>
            <pc:sldMk cId="3592064479" sldId="390"/>
            <ac:cxnSpMk id="146" creationId="{49EF61D4-57C6-1CC3-9512-5ED91254E7FA}"/>
          </ac:cxnSpMkLst>
        </pc:cxnChg>
        <pc:cxnChg chg="del">
          <ac:chgData name="koyanagi kei" userId="4a995bc4-0b79-4bdc-a549-ea708d96a2fc" providerId="ADAL" clId="{4F5D13B4-2B9A-5447-9C6D-E0D7BC4B6273}" dt="2023-06-16T10:19:49.749" v="3635" actId="478"/>
          <ac:cxnSpMkLst>
            <pc:docMk/>
            <pc:sldMk cId="3592064479" sldId="390"/>
            <ac:cxnSpMk id="158" creationId="{3B4650F9-6F91-528A-2752-CFD3C212DB4F}"/>
          </ac:cxnSpMkLst>
        </pc:cxnChg>
        <pc:cxnChg chg="del">
          <ac:chgData name="koyanagi kei" userId="4a995bc4-0b79-4bdc-a549-ea708d96a2fc" providerId="ADAL" clId="{4F5D13B4-2B9A-5447-9C6D-E0D7BC4B6273}" dt="2023-06-16T10:19:49.749" v="3635" actId="478"/>
          <ac:cxnSpMkLst>
            <pc:docMk/>
            <pc:sldMk cId="3592064479" sldId="390"/>
            <ac:cxnSpMk id="163" creationId="{0BD801EC-9936-520A-6752-CE0D80281DCA}"/>
          </ac:cxnSpMkLst>
        </pc:cxnChg>
        <pc:cxnChg chg="del">
          <ac:chgData name="koyanagi kei" userId="4a995bc4-0b79-4bdc-a549-ea708d96a2fc" providerId="ADAL" clId="{4F5D13B4-2B9A-5447-9C6D-E0D7BC4B6273}" dt="2023-06-17T08:26:19.177" v="4593" actId="478"/>
          <ac:cxnSpMkLst>
            <pc:docMk/>
            <pc:sldMk cId="3592064479" sldId="390"/>
            <ac:cxnSpMk id="168" creationId="{1AC201D6-ADB2-DB85-A611-F3E13911EBF8}"/>
          </ac:cxnSpMkLst>
        </pc:cxnChg>
        <pc:cxnChg chg="del">
          <ac:chgData name="koyanagi kei" userId="4a995bc4-0b79-4bdc-a549-ea708d96a2fc" providerId="ADAL" clId="{4F5D13B4-2B9A-5447-9C6D-E0D7BC4B6273}" dt="2023-06-17T08:26:19.177" v="4593" actId="478"/>
          <ac:cxnSpMkLst>
            <pc:docMk/>
            <pc:sldMk cId="3592064479" sldId="390"/>
            <ac:cxnSpMk id="176" creationId="{E9F69C81-3869-3596-C550-E0FE2D684B52}"/>
          </ac:cxnSpMkLst>
        </pc:cxnChg>
        <pc:cxnChg chg="del">
          <ac:chgData name="koyanagi kei" userId="4a995bc4-0b79-4bdc-a549-ea708d96a2fc" providerId="ADAL" clId="{4F5D13B4-2B9A-5447-9C6D-E0D7BC4B6273}" dt="2023-06-16T10:19:49.749" v="3635" actId="478"/>
          <ac:cxnSpMkLst>
            <pc:docMk/>
            <pc:sldMk cId="3592064479" sldId="390"/>
            <ac:cxnSpMk id="185" creationId="{D970E458-F3CE-B04B-945F-85913C1F2B1C}"/>
          </ac:cxnSpMkLst>
        </pc:cxnChg>
        <pc:cxnChg chg="add mod">
          <ac:chgData name="koyanagi kei" userId="4a995bc4-0b79-4bdc-a549-ea708d96a2fc" providerId="ADAL" clId="{4F5D13B4-2B9A-5447-9C6D-E0D7BC4B6273}" dt="2023-06-16T10:53:04.102" v="4126" actId="692"/>
          <ac:cxnSpMkLst>
            <pc:docMk/>
            <pc:sldMk cId="3592064479" sldId="390"/>
            <ac:cxnSpMk id="195" creationId="{E8DCF456-A16B-DD7D-E50A-9DAA9EC67AF8}"/>
          </ac:cxnSpMkLst>
        </pc:cxnChg>
        <pc:cxnChg chg="add mod">
          <ac:chgData name="koyanagi kei" userId="4a995bc4-0b79-4bdc-a549-ea708d96a2fc" providerId="ADAL" clId="{4F5D13B4-2B9A-5447-9C6D-E0D7BC4B6273}" dt="2023-06-16T10:54:50.261" v="4341" actId="1076"/>
          <ac:cxnSpMkLst>
            <pc:docMk/>
            <pc:sldMk cId="3592064479" sldId="390"/>
            <ac:cxnSpMk id="196" creationId="{17087895-43ED-64E3-EAA4-859E6D08F190}"/>
          </ac:cxnSpMkLst>
        </pc:cxnChg>
        <pc:cxnChg chg="add mod">
          <ac:chgData name="koyanagi kei" userId="4a995bc4-0b79-4bdc-a549-ea708d96a2fc" providerId="ADAL" clId="{4F5D13B4-2B9A-5447-9C6D-E0D7BC4B6273}" dt="2023-06-16T10:55:07.557" v="4347" actId="1076"/>
          <ac:cxnSpMkLst>
            <pc:docMk/>
            <pc:sldMk cId="3592064479" sldId="390"/>
            <ac:cxnSpMk id="197" creationId="{53B13105-019D-21FB-A45E-01F0E1CE0F9F}"/>
          </ac:cxnSpMkLst>
        </pc:cxnChg>
        <pc:cxnChg chg="add mod">
          <ac:chgData name="koyanagi kei" userId="4a995bc4-0b79-4bdc-a549-ea708d96a2fc" providerId="ADAL" clId="{4F5D13B4-2B9A-5447-9C6D-E0D7BC4B6273}" dt="2023-06-16T10:55:24.380" v="4349" actId="1076"/>
          <ac:cxnSpMkLst>
            <pc:docMk/>
            <pc:sldMk cId="3592064479" sldId="390"/>
            <ac:cxnSpMk id="198" creationId="{1DECEBEC-F6DF-6451-77C9-C4F61B8EC54A}"/>
          </ac:cxnSpMkLst>
        </pc:cxnChg>
        <pc:cxnChg chg="add mod">
          <ac:chgData name="koyanagi kei" userId="4a995bc4-0b79-4bdc-a549-ea708d96a2fc" providerId="ADAL" clId="{4F5D13B4-2B9A-5447-9C6D-E0D7BC4B6273}" dt="2023-06-16T10:55:31.886" v="4351" actId="1076"/>
          <ac:cxnSpMkLst>
            <pc:docMk/>
            <pc:sldMk cId="3592064479" sldId="390"/>
            <ac:cxnSpMk id="199" creationId="{7FD3B6C3-31C1-88F7-7AED-CBD7F68ED8E2}"/>
          </ac:cxnSpMkLst>
        </pc:cxnChg>
        <pc:cxnChg chg="add mod">
          <ac:chgData name="koyanagi kei" userId="4a995bc4-0b79-4bdc-a549-ea708d96a2fc" providerId="ADAL" clId="{4F5D13B4-2B9A-5447-9C6D-E0D7BC4B6273}" dt="2023-06-16T10:55:40.623" v="4353" actId="1076"/>
          <ac:cxnSpMkLst>
            <pc:docMk/>
            <pc:sldMk cId="3592064479" sldId="390"/>
            <ac:cxnSpMk id="200" creationId="{120AAB5B-5A5C-F01B-5664-7075B2590DE9}"/>
          </ac:cxnSpMkLst>
        </pc:cxnChg>
        <pc:cxnChg chg="del">
          <ac:chgData name="koyanagi kei" userId="4a995bc4-0b79-4bdc-a549-ea708d96a2fc" providerId="ADAL" clId="{4F5D13B4-2B9A-5447-9C6D-E0D7BC4B6273}" dt="2023-06-17T08:26:19.177" v="4593" actId="478"/>
          <ac:cxnSpMkLst>
            <pc:docMk/>
            <pc:sldMk cId="3592064479" sldId="390"/>
            <ac:cxnSpMk id="320" creationId="{89043129-3B00-C941-5B1B-9BFC16085E05}"/>
          </ac:cxnSpMkLst>
        </pc:cxnChg>
        <pc:cxnChg chg="add del">
          <ac:chgData name="koyanagi kei" userId="4a995bc4-0b79-4bdc-a549-ea708d96a2fc" providerId="ADAL" clId="{4F5D13B4-2B9A-5447-9C6D-E0D7BC4B6273}" dt="2023-06-16T13:33:19.611" v="4439" actId="478"/>
          <ac:cxnSpMkLst>
            <pc:docMk/>
            <pc:sldMk cId="3592064479" sldId="390"/>
            <ac:cxnSpMk id="325" creationId="{86D31435-BA81-FA55-32C2-00EFD3DEFD4A}"/>
          </ac:cxnSpMkLst>
        </pc:cxnChg>
        <pc:cxnChg chg="add del mod">
          <ac:chgData name="koyanagi kei" userId="4a995bc4-0b79-4bdc-a549-ea708d96a2fc" providerId="ADAL" clId="{4F5D13B4-2B9A-5447-9C6D-E0D7BC4B6273}" dt="2023-06-17T08:39:12.426" v="4824" actId="478"/>
          <ac:cxnSpMkLst>
            <pc:docMk/>
            <pc:sldMk cId="3592064479" sldId="390"/>
            <ac:cxnSpMk id="396" creationId="{B40E7E53-7037-900E-3684-BB92186EC57B}"/>
          </ac:cxnSpMkLst>
        </pc:cxnChg>
        <pc:cxnChg chg="add del">
          <ac:chgData name="koyanagi kei" userId="4a995bc4-0b79-4bdc-a549-ea708d96a2fc" providerId="ADAL" clId="{4F5D13B4-2B9A-5447-9C6D-E0D7BC4B6273}" dt="2023-06-17T08:42:34.266" v="4956" actId="478"/>
          <ac:cxnSpMkLst>
            <pc:docMk/>
            <pc:sldMk cId="3592064479" sldId="390"/>
            <ac:cxnSpMk id="459" creationId="{67DED2E2-B2F2-273D-8643-CB3432D800E4}"/>
          </ac:cxnSpMkLst>
        </pc:cxnChg>
        <pc:cxnChg chg="add mod">
          <ac:chgData name="koyanagi kei" userId="4a995bc4-0b79-4bdc-a549-ea708d96a2fc" providerId="ADAL" clId="{4F5D13B4-2B9A-5447-9C6D-E0D7BC4B6273}" dt="2023-06-27T03:55:39.599" v="5205" actId="1038"/>
          <ac:cxnSpMkLst>
            <pc:docMk/>
            <pc:sldMk cId="3592064479" sldId="390"/>
            <ac:cxnSpMk id="461" creationId="{5C828117-2E4B-3ACC-A8F3-44D5391197A9}"/>
          </ac:cxnSpMkLst>
        </pc:cxnChg>
        <pc:cxnChg chg="add mod">
          <ac:chgData name="koyanagi kei" userId="4a995bc4-0b79-4bdc-a549-ea708d96a2fc" providerId="ADAL" clId="{4F5D13B4-2B9A-5447-9C6D-E0D7BC4B6273}" dt="2023-06-27T03:55:34.051" v="5199" actId="1038"/>
          <ac:cxnSpMkLst>
            <pc:docMk/>
            <pc:sldMk cId="3592064479" sldId="390"/>
            <ac:cxnSpMk id="481" creationId="{72F68A97-52B5-AD58-72A1-7A318940ABE1}"/>
          </ac:cxnSpMkLst>
        </pc:cxnChg>
        <pc:cxnChg chg="add mod">
          <ac:chgData name="koyanagi kei" userId="4a995bc4-0b79-4bdc-a549-ea708d96a2fc" providerId="ADAL" clId="{4F5D13B4-2B9A-5447-9C6D-E0D7BC4B6273}" dt="2023-06-27T03:55:34.051" v="5199" actId="1038"/>
          <ac:cxnSpMkLst>
            <pc:docMk/>
            <pc:sldMk cId="3592064479" sldId="390"/>
            <ac:cxnSpMk id="482" creationId="{136886AD-1C5B-C409-0F64-2E58142FF720}"/>
          </ac:cxnSpMkLst>
        </pc:cxnChg>
        <pc:cxnChg chg="add mod">
          <ac:chgData name="koyanagi kei" userId="4a995bc4-0b79-4bdc-a549-ea708d96a2fc" providerId="ADAL" clId="{4F5D13B4-2B9A-5447-9C6D-E0D7BC4B6273}" dt="2023-06-27T03:55:34.051" v="5199" actId="1038"/>
          <ac:cxnSpMkLst>
            <pc:docMk/>
            <pc:sldMk cId="3592064479" sldId="390"/>
            <ac:cxnSpMk id="485" creationId="{1A3047B8-E461-1B8A-27C1-19C5EE937914}"/>
          </ac:cxnSpMkLst>
        </pc:cxnChg>
        <pc:cxnChg chg="add mod">
          <ac:chgData name="koyanagi kei" userId="4a995bc4-0b79-4bdc-a549-ea708d96a2fc" providerId="ADAL" clId="{4F5D13B4-2B9A-5447-9C6D-E0D7BC4B6273}" dt="2023-06-27T03:55:34.051" v="5199" actId="1038"/>
          <ac:cxnSpMkLst>
            <pc:docMk/>
            <pc:sldMk cId="3592064479" sldId="390"/>
            <ac:cxnSpMk id="486" creationId="{3EF416C1-E0B8-F1E7-860F-254165A7B2F8}"/>
          </ac:cxnSpMkLst>
        </pc:cxnChg>
        <pc:cxnChg chg="add mod">
          <ac:chgData name="koyanagi kei" userId="4a995bc4-0b79-4bdc-a549-ea708d96a2fc" providerId="ADAL" clId="{4F5D13B4-2B9A-5447-9C6D-E0D7BC4B6273}" dt="2023-06-27T03:55:21.877" v="5191" actId="1038"/>
          <ac:cxnSpMkLst>
            <pc:docMk/>
            <pc:sldMk cId="3592064479" sldId="390"/>
            <ac:cxnSpMk id="487" creationId="{B4D31453-1D7C-170A-EB5A-42EFF296BFF2}"/>
          </ac:cxnSpMkLst>
        </pc:cxnChg>
        <pc:cxnChg chg="mod">
          <ac:chgData name="koyanagi kei" userId="4a995bc4-0b79-4bdc-a549-ea708d96a2fc" providerId="ADAL" clId="{4F5D13B4-2B9A-5447-9C6D-E0D7BC4B6273}" dt="2023-06-16T06:24:40.185" v="2989" actId="1035"/>
          <ac:cxnSpMkLst>
            <pc:docMk/>
            <pc:sldMk cId="3592064479" sldId="390"/>
            <ac:cxnSpMk id="531" creationId="{943B90CE-6D03-3309-7C32-4134351BACA1}"/>
          </ac:cxnSpMkLst>
        </pc:cxnChg>
        <pc:cxnChg chg="add del">
          <ac:chgData name="koyanagi kei" userId="4a995bc4-0b79-4bdc-a549-ea708d96a2fc" providerId="ADAL" clId="{4F5D13B4-2B9A-5447-9C6D-E0D7BC4B6273}" dt="2023-06-16T13:33:15.012" v="4435" actId="478"/>
          <ac:cxnSpMkLst>
            <pc:docMk/>
            <pc:sldMk cId="3592064479" sldId="390"/>
            <ac:cxnSpMk id="569" creationId="{851685EC-C1B8-5581-028F-2AB3669CF0CF}"/>
          </ac:cxnSpMkLst>
        </pc:cxnChg>
        <pc:cxnChg chg="add del">
          <ac:chgData name="koyanagi kei" userId="4a995bc4-0b79-4bdc-a549-ea708d96a2fc" providerId="ADAL" clId="{4F5D13B4-2B9A-5447-9C6D-E0D7BC4B6273}" dt="2023-06-16T13:33:15.849" v="4436" actId="478"/>
          <ac:cxnSpMkLst>
            <pc:docMk/>
            <pc:sldMk cId="3592064479" sldId="390"/>
            <ac:cxnSpMk id="573" creationId="{7C48A626-EBFA-1DEC-7B4E-A3CE035C3C14}"/>
          </ac:cxnSpMkLst>
        </pc:cxnChg>
        <pc:cxnChg chg="add del">
          <ac:chgData name="koyanagi kei" userId="4a995bc4-0b79-4bdc-a549-ea708d96a2fc" providerId="ADAL" clId="{4F5D13B4-2B9A-5447-9C6D-E0D7BC4B6273}" dt="2023-06-16T13:33:35.904" v="4442" actId="478"/>
          <ac:cxnSpMkLst>
            <pc:docMk/>
            <pc:sldMk cId="3592064479" sldId="390"/>
            <ac:cxnSpMk id="580" creationId="{3F8D1C15-47F4-F44D-D5E3-906B0D493BC8}"/>
          </ac:cxnSpMkLst>
        </pc:cxnChg>
        <pc:cxnChg chg="add del">
          <ac:chgData name="koyanagi kei" userId="4a995bc4-0b79-4bdc-a549-ea708d96a2fc" providerId="ADAL" clId="{4F5D13B4-2B9A-5447-9C6D-E0D7BC4B6273}" dt="2023-06-16T13:33:35.904" v="4442" actId="478"/>
          <ac:cxnSpMkLst>
            <pc:docMk/>
            <pc:sldMk cId="3592064479" sldId="390"/>
            <ac:cxnSpMk id="601" creationId="{F7736258-291B-C613-4DB8-0DEF241CF629}"/>
          </ac:cxnSpMkLst>
        </pc:cxnChg>
        <pc:cxnChg chg="add del mod">
          <ac:chgData name="koyanagi kei" userId="4a995bc4-0b79-4bdc-a549-ea708d96a2fc" providerId="ADAL" clId="{4F5D13B4-2B9A-5447-9C6D-E0D7BC4B6273}" dt="2023-06-17T08:39:06.353" v="4822" actId="478"/>
          <ac:cxnSpMkLst>
            <pc:docMk/>
            <pc:sldMk cId="3592064479" sldId="390"/>
            <ac:cxnSpMk id="615" creationId="{C556B942-4794-57AF-D811-91182C26121E}"/>
          </ac:cxnSpMkLst>
        </pc:cxnChg>
        <pc:cxnChg chg="del">
          <ac:chgData name="koyanagi kei" userId="4a995bc4-0b79-4bdc-a549-ea708d96a2fc" providerId="ADAL" clId="{4F5D13B4-2B9A-5447-9C6D-E0D7BC4B6273}" dt="2023-06-17T08:26:19.177" v="4593" actId="478"/>
          <ac:cxnSpMkLst>
            <pc:docMk/>
            <pc:sldMk cId="3592064479" sldId="390"/>
            <ac:cxnSpMk id="636" creationId="{7BDCBF26-B4EC-7F43-1486-4C33D80DE36E}"/>
          </ac:cxnSpMkLst>
        </pc:cxnChg>
        <pc:cxnChg chg="add del">
          <ac:chgData name="koyanagi kei" userId="4a995bc4-0b79-4bdc-a549-ea708d96a2fc" providerId="ADAL" clId="{4F5D13B4-2B9A-5447-9C6D-E0D7BC4B6273}" dt="2023-06-16T13:33:35.904" v="4442" actId="478"/>
          <ac:cxnSpMkLst>
            <pc:docMk/>
            <pc:sldMk cId="3592064479" sldId="390"/>
            <ac:cxnSpMk id="640" creationId="{A8244B3E-6E93-C468-1DCD-743F0B39D3AD}"/>
          </ac:cxnSpMkLst>
        </pc:cxnChg>
        <pc:cxnChg chg="del">
          <ac:chgData name="koyanagi kei" userId="4a995bc4-0b79-4bdc-a549-ea708d96a2fc" providerId="ADAL" clId="{4F5D13B4-2B9A-5447-9C6D-E0D7BC4B6273}" dt="2023-06-17T08:26:19.177" v="4593" actId="478"/>
          <ac:cxnSpMkLst>
            <pc:docMk/>
            <pc:sldMk cId="3592064479" sldId="390"/>
            <ac:cxnSpMk id="643" creationId="{F4DC893E-B576-6D23-FACD-AA0BF0817CFE}"/>
          </ac:cxnSpMkLst>
        </pc:cxnChg>
        <pc:cxnChg chg="del">
          <ac:chgData name="koyanagi kei" userId="4a995bc4-0b79-4bdc-a549-ea708d96a2fc" providerId="ADAL" clId="{4F5D13B4-2B9A-5447-9C6D-E0D7BC4B6273}" dt="2023-06-17T08:26:19.177" v="4593" actId="478"/>
          <ac:cxnSpMkLst>
            <pc:docMk/>
            <pc:sldMk cId="3592064479" sldId="390"/>
            <ac:cxnSpMk id="646" creationId="{9817C169-5F61-2882-5677-85F31F6D55EB}"/>
          </ac:cxnSpMkLst>
        </pc:cxnChg>
      </pc:sldChg>
      <pc:sldChg chg="addSp modSp add mod modNotesTx">
        <pc:chgData name="koyanagi kei" userId="4a995bc4-0b79-4bdc-a549-ea708d96a2fc" providerId="ADAL" clId="{4F5D13B4-2B9A-5447-9C6D-E0D7BC4B6273}" dt="2023-07-05T09:06:21.521" v="13987" actId="20577"/>
        <pc:sldMkLst>
          <pc:docMk/>
          <pc:sldMk cId="2800381989" sldId="391"/>
        </pc:sldMkLst>
        <pc:picChg chg="add mod">
          <ac:chgData name="koyanagi kei" userId="4a995bc4-0b79-4bdc-a549-ea708d96a2fc" providerId="ADAL" clId="{4F5D13B4-2B9A-5447-9C6D-E0D7BC4B6273}" dt="2023-06-27T03:58:19.545" v="5241" actId="1076"/>
          <ac:picMkLst>
            <pc:docMk/>
            <pc:sldMk cId="2800381989" sldId="391"/>
            <ac:picMk id="5" creationId="{FFDE3614-56E5-6D3E-6566-580BC706C80C}"/>
          </ac:picMkLst>
        </pc:picChg>
      </pc:sldChg>
      <pc:sldChg chg="addSp modSp add mod modNotesTx">
        <pc:chgData name="koyanagi kei" userId="4a995bc4-0b79-4bdc-a549-ea708d96a2fc" providerId="ADAL" clId="{4F5D13B4-2B9A-5447-9C6D-E0D7BC4B6273}" dt="2023-07-05T09:54:02.346" v="15836" actId="20577"/>
        <pc:sldMkLst>
          <pc:docMk/>
          <pc:sldMk cId="3045897930" sldId="392"/>
        </pc:sldMkLst>
        <pc:picChg chg="add mod">
          <ac:chgData name="koyanagi kei" userId="4a995bc4-0b79-4bdc-a549-ea708d96a2fc" providerId="ADAL" clId="{4F5D13B4-2B9A-5447-9C6D-E0D7BC4B6273}" dt="2023-06-27T03:58:48.311" v="5245" actId="1076"/>
          <ac:picMkLst>
            <pc:docMk/>
            <pc:sldMk cId="3045897930" sldId="392"/>
            <ac:picMk id="5" creationId="{B291CC3D-2ED8-667A-85E3-0997448E8F7F}"/>
          </ac:picMkLst>
        </pc:picChg>
      </pc:sldChg>
      <pc:sldChg chg="addSp modSp add mod ord modNotesTx">
        <pc:chgData name="koyanagi kei" userId="4a995bc4-0b79-4bdc-a549-ea708d96a2fc" providerId="ADAL" clId="{4F5D13B4-2B9A-5447-9C6D-E0D7BC4B6273}" dt="2023-07-05T10:32:45.306" v="17911" actId="20577"/>
        <pc:sldMkLst>
          <pc:docMk/>
          <pc:sldMk cId="3696083989" sldId="393"/>
        </pc:sldMkLst>
        <pc:picChg chg="add mod">
          <ac:chgData name="koyanagi kei" userId="4a995bc4-0b79-4bdc-a549-ea708d96a2fc" providerId="ADAL" clId="{4F5D13B4-2B9A-5447-9C6D-E0D7BC4B6273}" dt="2023-06-27T03:59:15.394" v="5249" actId="1076"/>
          <ac:picMkLst>
            <pc:docMk/>
            <pc:sldMk cId="3696083989" sldId="393"/>
            <ac:picMk id="5" creationId="{68941258-62A2-F883-7DAE-BE5F42733AC3}"/>
          </ac:picMkLst>
        </pc:picChg>
      </pc:sldChg>
      <pc:sldChg chg="modSp add mod setBg">
        <pc:chgData name="koyanagi kei" userId="4a995bc4-0b79-4bdc-a549-ea708d96a2fc" providerId="ADAL" clId="{4F5D13B4-2B9A-5447-9C6D-E0D7BC4B6273}" dt="2023-06-29T02:42:06.295" v="9645" actId="20577"/>
        <pc:sldMkLst>
          <pc:docMk/>
          <pc:sldMk cId="848651244" sldId="394"/>
        </pc:sldMkLst>
        <pc:spChg chg="mod">
          <ac:chgData name="koyanagi kei" userId="4a995bc4-0b79-4bdc-a549-ea708d96a2fc" providerId="ADAL" clId="{4F5D13B4-2B9A-5447-9C6D-E0D7BC4B6273}" dt="2023-06-27T03:57:50.385" v="5238" actId="692"/>
          <ac:spMkLst>
            <pc:docMk/>
            <pc:sldMk cId="848651244" sldId="394"/>
            <ac:spMk id="8" creationId="{F7FB96ED-B1E5-E3FC-DB3C-96EAEC086604}"/>
          </ac:spMkLst>
        </pc:spChg>
        <pc:spChg chg="mod">
          <ac:chgData name="koyanagi kei" userId="4a995bc4-0b79-4bdc-a549-ea708d96a2fc" providerId="ADAL" clId="{4F5D13B4-2B9A-5447-9C6D-E0D7BC4B6273}" dt="2023-06-29T02:42:06.295" v="9645" actId="20577"/>
          <ac:spMkLst>
            <pc:docMk/>
            <pc:sldMk cId="848651244" sldId="394"/>
            <ac:spMk id="22" creationId="{7361130D-3F7F-EFBC-AB1D-5D78CBF3F149}"/>
          </ac:spMkLst>
        </pc:spChg>
      </pc:sldChg>
      <pc:sldChg chg="modSp add mod setBg">
        <pc:chgData name="koyanagi kei" userId="4a995bc4-0b79-4bdc-a549-ea708d96a2fc" providerId="ADAL" clId="{4F5D13B4-2B9A-5447-9C6D-E0D7BC4B6273}" dt="2023-06-29T02:42:11.633" v="9662" actId="20577"/>
        <pc:sldMkLst>
          <pc:docMk/>
          <pc:sldMk cId="945632133" sldId="395"/>
        </pc:sldMkLst>
        <pc:spChg chg="mod">
          <ac:chgData name="koyanagi kei" userId="4a995bc4-0b79-4bdc-a549-ea708d96a2fc" providerId="ADAL" clId="{4F5D13B4-2B9A-5447-9C6D-E0D7BC4B6273}" dt="2023-06-27T03:58:32.920" v="5242" actId="692"/>
          <ac:spMkLst>
            <pc:docMk/>
            <pc:sldMk cId="945632133" sldId="395"/>
            <ac:spMk id="18" creationId="{0F8D33F1-66E2-0500-3863-DE2ED6BAA706}"/>
          </ac:spMkLst>
        </pc:spChg>
        <pc:spChg chg="mod">
          <ac:chgData name="koyanagi kei" userId="4a995bc4-0b79-4bdc-a549-ea708d96a2fc" providerId="ADAL" clId="{4F5D13B4-2B9A-5447-9C6D-E0D7BC4B6273}" dt="2023-06-29T02:42:11.633" v="9662" actId="20577"/>
          <ac:spMkLst>
            <pc:docMk/>
            <pc:sldMk cId="945632133" sldId="395"/>
            <ac:spMk id="22" creationId="{7361130D-3F7F-EFBC-AB1D-5D78CBF3F149}"/>
          </ac:spMkLst>
        </pc:spChg>
      </pc:sldChg>
      <pc:sldChg chg="modSp add mod setBg">
        <pc:chgData name="koyanagi kei" userId="4a995bc4-0b79-4bdc-a549-ea708d96a2fc" providerId="ADAL" clId="{4F5D13B4-2B9A-5447-9C6D-E0D7BC4B6273}" dt="2023-06-29T02:42:18.794" v="9681" actId="20577"/>
        <pc:sldMkLst>
          <pc:docMk/>
          <pc:sldMk cId="624524004" sldId="396"/>
        </pc:sldMkLst>
        <pc:spChg chg="mod">
          <ac:chgData name="koyanagi kei" userId="4a995bc4-0b79-4bdc-a549-ea708d96a2fc" providerId="ADAL" clId="{4F5D13B4-2B9A-5447-9C6D-E0D7BC4B6273}" dt="2023-06-27T03:58:58.776" v="5246" actId="692"/>
          <ac:spMkLst>
            <pc:docMk/>
            <pc:sldMk cId="624524004" sldId="396"/>
            <ac:spMk id="21" creationId="{7E074D6D-7D3D-55A8-1408-F294EA4942F3}"/>
          </ac:spMkLst>
        </pc:spChg>
        <pc:spChg chg="mod">
          <ac:chgData name="koyanagi kei" userId="4a995bc4-0b79-4bdc-a549-ea708d96a2fc" providerId="ADAL" clId="{4F5D13B4-2B9A-5447-9C6D-E0D7BC4B6273}" dt="2023-06-29T02:42:18.794" v="9681" actId="20577"/>
          <ac:spMkLst>
            <pc:docMk/>
            <pc:sldMk cId="624524004" sldId="396"/>
            <ac:spMk id="22" creationId="{7361130D-3F7F-EFBC-AB1D-5D78CBF3F149}"/>
          </ac:spMkLst>
        </pc:spChg>
      </pc:sldChg>
      <pc:sldChg chg="addSp delSp modSp add del mod">
        <pc:chgData name="koyanagi kei" userId="4a995bc4-0b79-4bdc-a549-ea708d96a2fc" providerId="ADAL" clId="{4F5D13B4-2B9A-5447-9C6D-E0D7BC4B6273}" dt="2023-06-27T10:44:49.368" v="5896" actId="2696"/>
        <pc:sldMkLst>
          <pc:docMk/>
          <pc:sldMk cId="3124657025" sldId="397"/>
        </pc:sldMkLst>
        <pc:spChg chg="add del mod">
          <ac:chgData name="koyanagi kei" userId="4a995bc4-0b79-4bdc-a549-ea708d96a2fc" providerId="ADAL" clId="{4F5D13B4-2B9A-5447-9C6D-E0D7BC4B6273}" dt="2023-06-27T10:34:43.245" v="5565" actId="478"/>
          <ac:spMkLst>
            <pc:docMk/>
            <pc:sldMk cId="3124657025" sldId="397"/>
            <ac:spMk id="2" creationId="{173D95B0-EB0B-015D-5205-FE0E371B4438}"/>
          </ac:spMkLst>
        </pc:spChg>
        <pc:spChg chg="mod">
          <ac:chgData name="koyanagi kei" userId="4a995bc4-0b79-4bdc-a549-ea708d96a2fc" providerId="ADAL" clId="{4F5D13B4-2B9A-5447-9C6D-E0D7BC4B6273}" dt="2023-06-27T10:43:56.269" v="5875" actId="1037"/>
          <ac:spMkLst>
            <pc:docMk/>
            <pc:sldMk cId="3124657025" sldId="397"/>
            <ac:spMk id="6" creationId="{0CCFDC75-4054-7369-B2B0-A8E8E0642C9A}"/>
          </ac:spMkLst>
        </pc:spChg>
        <pc:spChg chg="mod">
          <ac:chgData name="koyanagi kei" userId="4a995bc4-0b79-4bdc-a549-ea708d96a2fc" providerId="ADAL" clId="{4F5D13B4-2B9A-5447-9C6D-E0D7BC4B6273}" dt="2023-06-27T10:43:38.725" v="5858" actId="1037"/>
          <ac:spMkLst>
            <pc:docMk/>
            <pc:sldMk cId="3124657025" sldId="397"/>
            <ac:spMk id="9" creationId="{CCC5A286-E897-36A9-6ABD-7005DD7E0864}"/>
          </ac:spMkLst>
        </pc:spChg>
        <pc:spChg chg="mod">
          <ac:chgData name="koyanagi kei" userId="4a995bc4-0b79-4bdc-a549-ea708d96a2fc" providerId="ADAL" clId="{4F5D13B4-2B9A-5447-9C6D-E0D7BC4B6273}" dt="2023-06-27T10:43:38.725" v="5858" actId="1037"/>
          <ac:spMkLst>
            <pc:docMk/>
            <pc:sldMk cId="3124657025" sldId="397"/>
            <ac:spMk id="10" creationId="{EF4A1880-5B0E-A0B4-5394-A472FCB3B0D3}"/>
          </ac:spMkLst>
        </pc:spChg>
        <pc:spChg chg="del mod topLvl">
          <ac:chgData name="koyanagi kei" userId="4a995bc4-0b79-4bdc-a549-ea708d96a2fc" providerId="ADAL" clId="{4F5D13B4-2B9A-5447-9C6D-E0D7BC4B6273}" dt="2023-06-27T10:37:39.080" v="5650" actId="478"/>
          <ac:spMkLst>
            <pc:docMk/>
            <pc:sldMk cId="3124657025" sldId="397"/>
            <ac:spMk id="11" creationId="{81CDAC88-FDF3-AACB-E030-A454D3752031}"/>
          </ac:spMkLst>
        </pc:spChg>
        <pc:spChg chg="mod">
          <ac:chgData name="koyanagi kei" userId="4a995bc4-0b79-4bdc-a549-ea708d96a2fc" providerId="ADAL" clId="{4F5D13B4-2B9A-5447-9C6D-E0D7BC4B6273}" dt="2023-06-27T10:43:38.725" v="5858" actId="1037"/>
          <ac:spMkLst>
            <pc:docMk/>
            <pc:sldMk cId="3124657025" sldId="397"/>
            <ac:spMk id="12" creationId="{552101C9-A913-B1C8-AE3B-CDA0CBE47B26}"/>
          </ac:spMkLst>
        </pc:spChg>
        <pc:spChg chg="mod">
          <ac:chgData name="koyanagi kei" userId="4a995bc4-0b79-4bdc-a549-ea708d96a2fc" providerId="ADAL" clId="{4F5D13B4-2B9A-5447-9C6D-E0D7BC4B6273}" dt="2023-06-27T10:37:54.767" v="5651" actId="208"/>
          <ac:spMkLst>
            <pc:docMk/>
            <pc:sldMk cId="3124657025" sldId="397"/>
            <ac:spMk id="13" creationId="{66EF9DDD-9FCF-CAC4-146B-C94E4EE16333}"/>
          </ac:spMkLst>
        </pc:spChg>
        <pc:spChg chg="mod">
          <ac:chgData name="koyanagi kei" userId="4a995bc4-0b79-4bdc-a549-ea708d96a2fc" providerId="ADAL" clId="{4F5D13B4-2B9A-5447-9C6D-E0D7BC4B6273}" dt="2023-06-27T10:37:54.767" v="5651" actId="208"/>
          <ac:spMkLst>
            <pc:docMk/>
            <pc:sldMk cId="3124657025" sldId="397"/>
            <ac:spMk id="14" creationId="{60282068-7FAB-7C36-A678-3EF5C1DFC79E}"/>
          </ac:spMkLst>
        </pc:spChg>
        <pc:spChg chg="mod">
          <ac:chgData name="koyanagi kei" userId="4a995bc4-0b79-4bdc-a549-ea708d96a2fc" providerId="ADAL" clId="{4F5D13B4-2B9A-5447-9C6D-E0D7BC4B6273}" dt="2023-06-27T10:37:54.767" v="5651" actId="208"/>
          <ac:spMkLst>
            <pc:docMk/>
            <pc:sldMk cId="3124657025" sldId="397"/>
            <ac:spMk id="15" creationId="{04CFBD04-DC25-4AF7-CB80-C4087DC314CF}"/>
          </ac:spMkLst>
        </pc:spChg>
        <pc:spChg chg="add mod">
          <ac:chgData name="koyanagi kei" userId="4a995bc4-0b79-4bdc-a549-ea708d96a2fc" providerId="ADAL" clId="{4F5D13B4-2B9A-5447-9C6D-E0D7BC4B6273}" dt="2023-06-27T10:43:38.725" v="5858" actId="1037"/>
          <ac:spMkLst>
            <pc:docMk/>
            <pc:sldMk cId="3124657025" sldId="397"/>
            <ac:spMk id="16" creationId="{82EE5268-D3F0-2ABC-1AE8-3CFA896B2B63}"/>
          </ac:spMkLst>
        </pc:spChg>
        <pc:spChg chg="add mod">
          <ac:chgData name="koyanagi kei" userId="4a995bc4-0b79-4bdc-a549-ea708d96a2fc" providerId="ADAL" clId="{4F5D13B4-2B9A-5447-9C6D-E0D7BC4B6273}" dt="2023-06-27T10:43:38.725" v="5858" actId="1037"/>
          <ac:spMkLst>
            <pc:docMk/>
            <pc:sldMk cId="3124657025" sldId="397"/>
            <ac:spMk id="17" creationId="{EC8A48D7-C8E9-A118-E5A7-29BF9A238A81}"/>
          </ac:spMkLst>
        </pc:spChg>
        <pc:spChg chg="add mod">
          <ac:chgData name="koyanagi kei" userId="4a995bc4-0b79-4bdc-a549-ea708d96a2fc" providerId="ADAL" clId="{4F5D13B4-2B9A-5447-9C6D-E0D7BC4B6273}" dt="2023-06-27T10:43:38.725" v="5858" actId="1037"/>
          <ac:spMkLst>
            <pc:docMk/>
            <pc:sldMk cId="3124657025" sldId="397"/>
            <ac:spMk id="18" creationId="{5FB13918-BE70-1555-4C7B-D8BFDAC0CE70}"/>
          </ac:spMkLst>
        </pc:spChg>
        <pc:spChg chg="add mod">
          <ac:chgData name="koyanagi kei" userId="4a995bc4-0b79-4bdc-a549-ea708d96a2fc" providerId="ADAL" clId="{4F5D13B4-2B9A-5447-9C6D-E0D7BC4B6273}" dt="2023-06-27T10:43:38.725" v="5858" actId="1037"/>
          <ac:spMkLst>
            <pc:docMk/>
            <pc:sldMk cId="3124657025" sldId="397"/>
            <ac:spMk id="19" creationId="{D8321688-09D6-566E-FCBE-F30050F7DC36}"/>
          </ac:spMkLst>
        </pc:spChg>
        <pc:spChg chg="add mod">
          <ac:chgData name="koyanagi kei" userId="4a995bc4-0b79-4bdc-a549-ea708d96a2fc" providerId="ADAL" clId="{4F5D13B4-2B9A-5447-9C6D-E0D7BC4B6273}" dt="2023-06-27T10:43:38.725" v="5858" actId="1037"/>
          <ac:spMkLst>
            <pc:docMk/>
            <pc:sldMk cId="3124657025" sldId="397"/>
            <ac:spMk id="20" creationId="{CAF01AE3-538E-A9A2-5DC1-D4B7B901F198}"/>
          </ac:spMkLst>
        </pc:spChg>
        <pc:spChg chg="add del mod">
          <ac:chgData name="koyanagi kei" userId="4a995bc4-0b79-4bdc-a549-ea708d96a2fc" providerId="ADAL" clId="{4F5D13B4-2B9A-5447-9C6D-E0D7BC4B6273}" dt="2023-06-27T10:43:51.041" v="5866" actId="478"/>
          <ac:spMkLst>
            <pc:docMk/>
            <pc:sldMk cId="3124657025" sldId="397"/>
            <ac:spMk id="21" creationId="{AFF7C09C-AD85-35CA-41D5-2877C99A0120}"/>
          </ac:spMkLst>
        </pc:spChg>
        <pc:grpChg chg="add del mod">
          <ac:chgData name="koyanagi kei" userId="4a995bc4-0b79-4bdc-a549-ea708d96a2fc" providerId="ADAL" clId="{4F5D13B4-2B9A-5447-9C6D-E0D7BC4B6273}" dt="2023-06-27T10:37:39.080" v="5650" actId="478"/>
          <ac:grpSpMkLst>
            <pc:docMk/>
            <pc:sldMk cId="3124657025" sldId="397"/>
            <ac:grpSpMk id="4" creationId="{C535384C-43D8-4202-4A97-24628BCB9C44}"/>
          </ac:grpSpMkLst>
        </pc:grpChg>
        <pc:grpChg chg="mod topLvl">
          <ac:chgData name="koyanagi kei" userId="4a995bc4-0b79-4bdc-a549-ea708d96a2fc" providerId="ADAL" clId="{4F5D13B4-2B9A-5447-9C6D-E0D7BC4B6273}" dt="2023-06-27T10:43:38.725" v="5858" actId="1037"/>
          <ac:grpSpMkLst>
            <pc:docMk/>
            <pc:sldMk cId="3124657025" sldId="397"/>
            <ac:grpSpMk id="7" creationId="{79F95264-761C-EEBC-AA7D-A3AE21429418}"/>
          </ac:grpSpMkLst>
        </pc:grpChg>
        <pc:picChg chg="mod">
          <ac:chgData name="koyanagi kei" userId="4a995bc4-0b79-4bdc-a549-ea708d96a2fc" providerId="ADAL" clId="{4F5D13B4-2B9A-5447-9C6D-E0D7BC4B6273}" dt="2023-06-27T10:43:56.269" v="5875" actId="1037"/>
          <ac:picMkLst>
            <pc:docMk/>
            <pc:sldMk cId="3124657025" sldId="397"/>
            <ac:picMk id="5" creationId="{9A62769C-339E-8505-507A-527FC06263C7}"/>
          </ac:picMkLst>
        </pc:picChg>
        <pc:picChg chg="mod">
          <ac:chgData name="koyanagi kei" userId="4a995bc4-0b79-4bdc-a549-ea708d96a2fc" providerId="ADAL" clId="{4F5D13B4-2B9A-5447-9C6D-E0D7BC4B6273}" dt="2023-06-27T10:43:38.725" v="5858" actId="1037"/>
          <ac:picMkLst>
            <pc:docMk/>
            <pc:sldMk cId="3124657025" sldId="397"/>
            <ac:picMk id="8" creationId="{DC3D0EC5-FF2E-6205-02BD-959BDF32E332}"/>
          </ac:picMkLst>
        </pc:picChg>
        <pc:cxnChg chg="add mod">
          <ac:chgData name="koyanagi kei" userId="4a995bc4-0b79-4bdc-a549-ea708d96a2fc" providerId="ADAL" clId="{4F5D13B4-2B9A-5447-9C6D-E0D7BC4B6273}" dt="2023-06-27T10:44:32.186" v="5893" actId="14100"/>
          <ac:cxnSpMkLst>
            <pc:docMk/>
            <pc:sldMk cId="3124657025" sldId="397"/>
            <ac:cxnSpMk id="23" creationId="{FF01261B-3AFB-0018-B595-7475928326B5}"/>
          </ac:cxnSpMkLst>
        </pc:cxnChg>
      </pc:sldChg>
      <pc:sldChg chg="add del">
        <pc:chgData name="koyanagi kei" userId="4a995bc4-0b79-4bdc-a549-ea708d96a2fc" providerId="ADAL" clId="{4F5D13B4-2B9A-5447-9C6D-E0D7BC4B6273}" dt="2023-06-27T10:44:50.234" v="5897" actId="2696"/>
        <pc:sldMkLst>
          <pc:docMk/>
          <pc:sldMk cId="2208237253" sldId="398"/>
        </pc:sldMkLst>
      </pc:sldChg>
      <pc:sldChg chg="addSp delSp modSp add mod modNotesTx">
        <pc:chgData name="koyanagi kei" userId="4a995bc4-0b79-4bdc-a549-ea708d96a2fc" providerId="ADAL" clId="{4F5D13B4-2B9A-5447-9C6D-E0D7BC4B6273}" dt="2023-07-05T09:28:39.542" v="15277" actId="20577"/>
        <pc:sldMkLst>
          <pc:docMk/>
          <pc:sldMk cId="3010017566" sldId="399"/>
        </pc:sldMkLst>
        <pc:spChg chg="mod">
          <ac:chgData name="koyanagi kei" userId="4a995bc4-0b79-4bdc-a549-ea708d96a2fc" providerId="ADAL" clId="{4F5D13B4-2B9A-5447-9C6D-E0D7BC4B6273}" dt="2023-06-27T12:40:00.154" v="6435" actId="20577"/>
          <ac:spMkLst>
            <pc:docMk/>
            <pc:sldMk cId="3010017566" sldId="399"/>
            <ac:spMk id="10" creationId="{EF4A1880-5B0E-A0B4-5394-A472FCB3B0D3}"/>
          </ac:spMkLst>
        </pc:spChg>
        <pc:spChg chg="mod">
          <ac:chgData name="koyanagi kei" userId="4a995bc4-0b79-4bdc-a549-ea708d96a2fc" providerId="ADAL" clId="{4F5D13B4-2B9A-5447-9C6D-E0D7BC4B6273}" dt="2023-06-27T12:19:11.235" v="6294" actId="692"/>
          <ac:spMkLst>
            <pc:docMk/>
            <pc:sldMk cId="3010017566" sldId="399"/>
            <ac:spMk id="12" creationId="{552101C9-A913-B1C8-AE3B-CDA0CBE47B26}"/>
          </ac:spMkLst>
        </pc:spChg>
        <pc:spChg chg="del">
          <ac:chgData name="koyanagi kei" userId="4a995bc4-0b79-4bdc-a549-ea708d96a2fc" providerId="ADAL" clId="{4F5D13B4-2B9A-5447-9C6D-E0D7BC4B6273}" dt="2023-06-27T10:45:30.654" v="5905" actId="478"/>
          <ac:spMkLst>
            <pc:docMk/>
            <pc:sldMk cId="3010017566" sldId="399"/>
            <ac:spMk id="16" creationId="{82EE5268-D3F0-2ABC-1AE8-3CFA896B2B63}"/>
          </ac:spMkLst>
        </pc:spChg>
        <pc:spChg chg="del">
          <ac:chgData name="koyanagi kei" userId="4a995bc4-0b79-4bdc-a549-ea708d96a2fc" providerId="ADAL" clId="{4F5D13B4-2B9A-5447-9C6D-E0D7BC4B6273}" dt="2023-06-27T10:45:30.654" v="5905" actId="478"/>
          <ac:spMkLst>
            <pc:docMk/>
            <pc:sldMk cId="3010017566" sldId="399"/>
            <ac:spMk id="17" creationId="{EC8A48D7-C8E9-A118-E5A7-29BF9A238A81}"/>
          </ac:spMkLst>
        </pc:spChg>
        <pc:spChg chg="del">
          <ac:chgData name="koyanagi kei" userId="4a995bc4-0b79-4bdc-a549-ea708d96a2fc" providerId="ADAL" clId="{4F5D13B4-2B9A-5447-9C6D-E0D7BC4B6273}" dt="2023-06-27T10:45:30.654" v="5905" actId="478"/>
          <ac:spMkLst>
            <pc:docMk/>
            <pc:sldMk cId="3010017566" sldId="399"/>
            <ac:spMk id="18" creationId="{5FB13918-BE70-1555-4C7B-D8BFDAC0CE70}"/>
          </ac:spMkLst>
        </pc:spChg>
        <pc:spChg chg="del">
          <ac:chgData name="koyanagi kei" userId="4a995bc4-0b79-4bdc-a549-ea708d96a2fc" providerId="ADAL" clId="{4F5D13B4-2B9A-5447-9C6D-E0D7BC4B6273}" dt="2023-06-27T10:45:30.654" v="5905" actId="478"/>
          <ac:spMkLst>
            <pc:docMk/>
            <pc:sldMk cId="3010017566" sldId="399"/>
            <ac:spMk id="19" creationId="{D8321688-09D6-566E-FCBE-F30050F7DC36}"/>
          </ac:spMkLst>
        </pc:spChg>
        <pc:spChg chg="del">
          <ac:chgData name="koyanagi kei" userId="4a995bc4-0b79-4bdc-a549-ea708d96a2fc" providerId="ADAL" clId="{4F5D13B4-2B9A-5447-9C6D-E0D7BC4B6273}" dt="2023-06-27T10:45:30.654" v="5905" actId="478"/>
          <ac:spMkLst>
            <pc:docMk/>
            <pc:sldMk cId="3010017566" sldId="399"/>
            <ac:spMk id="20" creationId="{CAF01AE3-538E-A9A2-5DC1-D4B7B901F198}"/>
          </ac:spMkLst>
        </pc:spChg>
        <pc:grpChg chg="del">
          <ac:chgData name="koyanagi kei" userId="4a995bc4-0b79-4bdc-a549-ea708d96a2fc" providerId="ADAL" clId="{4F5D13B4-2B9A-5447-9C6D-E0D7BC4B6273}" dt="2023-06-27T10:45:30.654" v="5905" actId="478"/>
          <ac:grpSpMkLst>
            <pc:docMk/>
            <pc:sldMk cId="3010017566" sldId="399"/>
            <ac:grpSpMk id="7" creationId="{79F95264-761C-EEBC-AA7D-A3AE21429418}"/>
          </ac:grpSpMkLst>
        </pc:grpChg>
        <pc:picChg chg="mod">
          <ac:chgData name="koyanagi kei" userId="4a995bc4-0b79-4bdc-a549-ea708d96a2fc" providerId="ADAL" clId="{4F5D13B4-2B9A-5447-9C6D-E0D7BC4B6273}" dt="2023-06-27T10:45:21.330" v="5902" actId="1076"/>
          <ac:picMkLst>
            <pc:docMk/>
            <pc:sldMk cId="3010017566" sldId="399"/>
            <ac:picMk id="5" creationId="{9A62769C-339E-8505-507A-527FC06263C7}"/>
          </ac:picMkLst>
        </pc:picChg>
        <pc:cxnChg chg="add del mod">
          <ac:chgData name="koyanagi kei" userId="4a995bc4-0b79-4bdc-a549-ea708d96a2fc" providerId="ADAL" clId="{4F5D13B4-2B9A-5447-9C6D-E0D7BC4B6273}" dt="2023-06-27T10:45:30.654" v="5905" actId="478"/>
          <ac:cxnSpMkLst>
            <pc:docMk/>
            <pc:sldMk cId="3010017566" sldId="399"/>
            <ac:cxnSpMk id="2" creationId="{FBFED3EE-BE48-D423-CC9C-02BB16ED4852}"/>
          </ac:cxnSpMkLst>
        </pc:cxnChg>
        <pc:cxnChg chg="mod">
          <ac:chgData name="koyanagi kei" userId="4a995bc4-0b79-4bdc-a549-ea708d96a2fc" providerId="ADAL" clId="{4F5D13B4-2B9A-5447-9C6D-E0D7BC4B6273}" dt="2023-06-27T10:45:13.096" v="5901" actId="1076"/>
          <ac:cxnSpMkLst>
            <pc:docMk/>
            <pc:sldMk cId="3010017566" sldId="399"/>
            <ac:cxnSpMk id="23" creationId="{FF01261B-3AFB-0018-B595-7475928326B5}"/>
          </ac:cxnSpMkLst>
        </pc:cxnChg>
      </pc:sldChg>
      <pc:sldChg chg="addSp delSp modSp add mod modNotesTx">
        <pc:chgData name="koyanagi kei" userId="4a995bc4-0b79-4bdc-a549-ea708d96a2fc" providerId="ADAL" clId="{4F5D13B4-2B9A-5447-9C6D-E0D7BC4B6273}" dt="2023-07-05T09:23:20.777" v="14775" actId="20577"/>
        <pc:sldMkLst>
          <pc:docMk/>
          <pc:sldMk cId="1215269486" sldId="400"/>
        </pc:sldMkLst>
        <pc:spChg chg="mod">
          <ac:chgData name="koyanagi kei" userId="4a995bc4-0b79-4bdc-a549-ea708d96a2fc" providerId="ADAL" clId="{4F5D13B4-2B9A-5447-9C6D-E0D7BC4B6273}" dt="2023-06-27T12:39:55.984" v="6429" actId="20577"/>
          <ac:spMkLst>
            <pc:docMk/>
            <pc:sldMk cId="1215269486" sldId="400"/>
            <ac:spMk id="10" creationId="{EF4A1880-5B0E-A0B4-5394-A472FCB3B0D3}"/>
          </ac:spMkLst>
        </pc:spChg>
        <pc:spChg chg="mod">
          <ac:chgData name="koyanagi kei" userId="4a995bc4-0b79-4bdc-a549-ea708d96a2fc" providerId="ADAL" clId="{4F5D13B4-2B9A-5447-9C6D-E0D7BC4B6273}" dt="2023-06-27T11:11:04.593" v="5917" actId="208"/>
          <ac:spMkLst>
            <pc:docMk/>
            <pc:sldMk cId="1215269486" sldId="400"/>
            <ac:spMk id="11" creationId="{03BD2390-A61A-91E1-AE15-59E06E9C2A07}"/>
          </ac:spMkLst>
        </pc:spChg>
        <pc:spChg chg="mod">
          <ac:chgData name="koyanagi kei" userId="4a995bc4-0b79-4bdc-a549-ea708d96a2fc" providerId="ADAL" clId="{4F5D13B4-2B9A-5447-9C6D-E0D7BC4B6273}" dt="2023-06-27T12:19:20.453" v="6295" actId="692"/>
          <ac:spMkLst>
            <pc:docMk/>
            <pc:sldMk cId="1215269486" sldId="400"/>
            <ac:spMk id="12" creationId="{552101C9-A913-B1C8-AE3B-CDA0CBE47B26}"/>
          </ac:spMkLst>
        </pc:spChg>
        <pc:spChg chg="mod">
          <ac:chgData name="koyanagi kei" userId="4a995bc4-0b79-4bdc-a549-ea708d96a2fc" providerId="ADAL" clId="{4F5D13B4-2B9A-5447-9C6D-E0D7BC4B6273}" dt="2023-06-27T11:10:51.580" v="5912" actId="208"/>
          <ac:spMkLst>
            <pc:docMk/>
            <pc:sldMk cId="1215269486" sldId="400"/>
            <ac:spMk id="13" creationId="{66EF9DDD-9FCF-CAC4-146B-C94E4EE16333}"/>
          </ac:spMkLst>
        </pc:spChg>
        <pc:spChg chg="mod">
          <ac:chgData name="koyanagi kei" userId="4a995bc4-0b79-4bdc-a549-ea708d96a2fc" providerId="ADAL" clId="{4F5D13B4-2B9A-5447-9C6D-E0D7BC4B6273}" dt="2023-06-27T11:10:51.580" v="5912" actId="208"/>
          <ac:spMkLst>
            <pc:docMk/>
            <pc:sldMk cId="1215269486" sldId="400"/>
            <ac:spMk id="14" creationId="{60282068-7FAB-7C36-A678-3EF5C1DFC79E}"/>
          </ac:spMkLst>
        </pc:spChg>
        <pc:spChg chg="mod">
          <ac:chgData name="koyanagi kei" userId="4a995bc4-0b79-4bdc-a549-ea708d96a2fc" providerId="ADAL" clId="{4F5D13B4-2B9A-5447-9C6D-E0D7BC4B6273}" dt="2023-06-27T11:10:51.580" v="5912" actId="208"/>
          <ac:spMkLst>
            <pc:docMk/>
            <pc:sldMk cId="1215269486" sldId="400"/>
            <ac:spMk id="15" creationId="{04CFBD04-DC25-4AF7-CB80-C4087DC314CF}"/>
          </ac:spMkLst>
        </pc:spChg>
        <pc:spChg chg="mod">
          <ac:chgData name="koyanagi kei" userId="4a995bc4-0b79-4bdc-a549-ea708d96a2fc" providerId="ADAL" clId="{4F5D13B4-2B9A-5447-9C6D-E0D7BC4B6273}" dt="2023-06-27T12:19:51.306" v="6299" actId="692"/>
          <ac:spMkLst>
            <pc:docMk/>
            <pc:sldMk cId="1215269486" sldId="400"/>
            <ac:spMk id="17" creationId="{EC8A48D7-C8E9-A118-E5A7-29BF9A238A81}"/>
          </ac:spMkLst>
        </pc:spChg>
        <pc:spChg chg="mod">
          <ac:chgData name="koyanagi kei" userId="4a995bc4-0b79-4bdc-a549-ea708d96a2fc" providerId="ADAL" clId="{4F5D13B4-2B9A-5447-9C6D-E0D7BC4B6273}" dt="2023-06-27T10:46:07.540" v="5908" actId="207"/>
          <ac:spMkLst>
            <pc:docMk/>
            <pc:sldMk cId="1215269486" sldId="400"/>
            <ac:spMk id="18" creationId="{5FB13918-BE70-1555-4C7B-D8BFDAC0CE70}"/>
          </ac:spMkLst>
        </pc:spChg>
        <pc:spChg chg="del">
          <ac:chgData name="koyanagi kei" userId="4a995bc4-0b79-4bdc-a549-ea708d96a2fc" providerId="ADAL" clId="{4F5D13B4-2B9A-5447-9C6D-E0D7BC4B6273}" dt="2023-07-05T09:22:32.514" v="14617" actId="478"/>
          <ac:spMkLst>
            <pc:docMk/>
            <pc:sldMk cId="1215269486" sldId="400"/>
            <ac:spMk id="19" creationId="{D8321688-09D6-566E-FCBE-F30050F7DC36}"/>
          </ac:spMkLst>
        </pc:spChg>
        <pc:spChg chg="del">
          <ac:chgData name="koyanagi kei" userId="4a995bc4-0b79-4bdc-a549-ea708d96a2fc" providerId="ADAL" clId="{4F5D13B4-2B9A-5447-9C6D-E0D7BC4B6273}" dt="2023-07-05T09:22:33.309" v="14618" actId="478"/>
          <ac:spMkLst>
            <pc:docMk/>
            <pc:sldMk cId="1215269486" sldId="400"/>
            <ac:spMk id="20" creationId="{CAF01AE3-538E-A9A2-5DC1-D4B7B901F198}"/>
          </ac:spMkLst>
        </pc:spChg>
        <pc:spChg chg="mod">
          <ac:chgData name="koyanagi kei" userId="4a995bc4-0b79-4bdc-a549-ea708d96a2fc" providerId="ADAL" clId="{4F5D13B4-2B9A-5447-9C6D-E0D7BC4B6273}" dt="2023-06-27T11:11:04.593" v="5917" actId="208"/>
          <ac:spMkLst>
            <pc:docMk/>
            <pc:sldMk cId="1215269486" sldId="400"/>
            <ac:spMk id="21" creationId="{A33C565F-2487-294F-93A4-AE3C6BD63180}"/>
          </ac:spMkLst>
        </pc:spChg>
        <pc:spChg chg="mod">
          <ac:chgData name="koyanagi kei" userId="4a995bc4-0b79-4bdc-a549-ea708d96a2fc" providerId="ADAL" clId="{4F5D13B4-2B9A-5447-9C6D-E0D7BC4B6273}" dt="2023-06-27T11:11:04.593" v="5917" actId="208"/>
          <ac:spMkLst>
            <pc:docMk/>
            <pc:sldMk cId="1215269486" sldId="400"/>
            <ac:spMk id="22" creationId="{066727A9-1D39-3B6C-9099-A06855F17E80}"/>
          </ac:spMkLst>
        </pc:spChg>
        <pc:grpChg chg="add mod">
          <ac:chgData name="koyanagi kei" userId="4a995bc4-0b79-4bdc-a549-ea708d96a2fc" providerId="ADAL" clId="{4F5D13B4-2B9A-5447-9C6D-E0D7BC4B6273}" dt="2023-06-27T11:10:59.982" v="5915" actId="1076"/>
          <ac:grpSpMkLst>
            <pc:docMk/>
            <pc:sldMk cId="1215269486" sldId="400"/>
            <ac:grpSpMk id="4" creationId="{96005A49-8A47-E6CB-8C9E-AF82A8667322}"/>
          </ac:grpSpMkLst>
        </pc:grpChg>
        <pc:grpChg chg="mod">
          <ac:chgData name="koyanagi kei" userId="4a995bc4-0b79-4bdc-a549-ea708d96a2fc" providerId="ADAL" clId="{4F5D13B4-2B9A-5447-9C6D-E0D7BC4B6273}" dt="2023-06-27T11:10:53.964" v="5913" actId="1076"/>
          <ac:grpSpMkLst>
            <pc:docMk/>
            <pc:sldMk cId="1215269486" sldId="400"/>
            <ac:grpSpMk id="7" creationId="{79F95264-761C-EEBC-AA7D-A3AE21429418}"/>
          </ac:grpSpMkLst>
        </pc:grpChg>
      </pc:sldChg>
      <pc:sldChg chg="addSp delSp modSp add mod modNotesTx">
        <pc:chgData name="koyanagi kei" userId="4a995bc4-0b79-4bdc-a549-ea708d96a2fc" providerId="ADAL" clId="{4F5D13B4-2B9A-5447-9C6D-E0D7BC4B6273}" dt="2023-07-07T04:25:28.172" v="30554" actId="20577"/>
        <pc:sldMkLst>
          <pc:docMk/>
          <pc:sldMk cId="36757698" sldId="401"/>
        </pc:sldMkLst>
        <pc:spChg chg="del">
          <ac:chgData name="koyanagi kei" userId="4a995bc4-0b79-4bdc-a549-ea708d96a2fc" providerId="ADAL" clId="{4F5D13B4-2B9A-5447-9C6D-E0D7BC4B6273}" dt="2023-06-27T11:31:53.181" v="5926" actId="478"/>
          <ac:spMkLst>
            <pc:docMk/>
            <pc:sldMk cId="36757698" sldId="401"/>
            <ac:spMk id="6" creationId="{0CCFDC75-4054-7369-B2B0-A8E8E0642C9A}"/>
          </ac:spMkLst>
        </pc:spChg>
        <pc:spChg chg="add del">
          <ac:chgData name="koyanagi kei" userId="4a995bc4-0b79-4bdc-a549-ea708d96a2fc" providerId="ADAL" clId="{4F5D13B4-2B9A-5447-9C6D-E0D7BC4B6273}" dt="2023-06-27T11:31:58.399" v="5927" actId="478"/>
          <ac:spMkLst>
            <pc:docMk/>
            <pc:sldMk cId="36757698" sldId="401"/>
            <ac:spMk id="9" creationId="{CCC5A286-E897-36A9-6ABD-7005DD7E0864}"/>
          </ac:spMkLst>
        </pc:spChg>
        <pc:spChg chg="add del">
          <ac:chgData name="koyanagi kei" userId="4a995bc4-0b79-4bdc-a549-ea708d96a2fc" providerId="ADAL" clId="{4F5D13B4-2B9A-5447-9C6D-E0D7BC4B6273}" dt="2023-06-27T11:31:58.399" v="5927" actId="478"/>
          <ac:spMkLst>
            <pc:docMk/>
            <pc:sldMk cId="36757698" sldId="401"/>
            <ac:spMk id="10" creationId="{EF4A1880-5B0E-A0B4-5394-A472FCB3B0D3}"/>
          </ac:spMkLst>
        </pc:spChg>
        <pc:spChg chg="add del">
          <ac:chgData name="koyanagi kei" userId="4a995bc4-0b79-4bdc-a549-ea708d96a2fc" providerId="ADAL" clId="{4F5D13B4-2B9A-5447-9C6D-E0D7BC4B6273}" dt="2023-06-27T11:31:58.399" v="5927" actId="478"/>
          <ac:spMkLst>
            <pc:docMk/>
            <pc:sldMk cId="36757698" sldId="401"/>
            <ac:spMk id="12" creationId="{552101C9-A913-B1C8-AE3B-CDA0CBE47B26}"/>
          </ac:spMkLst>
        </pc:spChg>
        <pc:spChg chg="mod">
          <ac:chgData name="koyanagi kei" userId="4a995bc4-0b79-4bdc-a549-ea708d96a2fc" providerId="ADAL" clId="{4F5D13B4-2B9A-5447-9C6D-E0D7BC4B6273}" dt="2023-06-27T11:34:17.898" v="6177" actId="692"/>
          <ac:spMkLst>
            <pc:docMk/>
            <pc:sldMk cId="36757698" sldId="401"/>
            <ac:spMk id="13" creationId="{66EF9DDD-9FCF-CAC4-146B-C94E4EE16333}"/>
          </ac:spMkLst>
        </pc:spChg>
        <pc:spChg chg="mod">
          <ac:chgData name="koyanagi kei" userId="4a995bc4-0b79-4bdc-a549-ea708d96a2fc" providerId="ADAL" clId="{4F5D13B4-2B9A-5447-9C6D-E0D7BC4B6273}" dt="2023-06-27T11:34:17.898" v="6177" actId="692"/>
          <ac:spMkLst>
            <pc:docMk/>
            <pc:sldMk cId="36757698" sldId="401"/>
            <ac:spMk id="14" creationId="{60282068-7FAB-7C36-A678-3EF5C1DFC79E}"/>
          </ac:spMkLst>
        </pc:spChg>
        <pc:spChg chg="mod">
          <ac:chgData name="koyanagi kei" userId="4a995bc4-0b79-4bdc-a549-ea708d96a2fc" providerId="ADAL" clId="{4F5D13B4-2B9A-5447-9C6D-E0D7BC4B6273}" dt="2023-06-27T11:34:17.898" v="6177" actId="692"/>
          <ac:spMkLst>
            <pc:docMk/>
            <pc:sldMk cId="36757698" sldId="401"/>
            <ac:spMk id="15" creationId="{04CFBD04-DC25-4AF7-CB80-C4087DC314CF}"/>
          </ac:spMkLst>
        </pc:spChg>
        <pc:spChg chg="mod">
          <ac:chgData name="koyanagi kei" userId="4a995bc4-0b79-4bdc-a549-ea708d96a2fc" providerId="ADAL" clId="{4F5D13B4-2B9A-5447-9C6D-E0D7BC4B6273}" dt="2023-06-27T12:02:18.955" v="6231" actId="1076"/>
          <ac:spMkLst>
            <pc:docMk/>
            <pc:sldMk cId="36757698" sldId="401"/>
            <ac:spMk id="16" creationId="{82EE5268-D3F0-2ABC-1AE8-3CFA896B2B63}"/>
          </ac:spMkLst>
        </pc:spChg>
        <pc:spChg chg="mod">
          <ac:chgData name="koyanagi kei" userId="4a995bc4-0b79-4bdc-a549-ea708d96a2fc" providerId="ADAL" clId="{4F5D13B4-2B9A-5447-9C6D-E0D7BC4B6273}" dt="2023-06-27T12:19:58.506" v="6300" actId="692"/>
          <ac:spMkLst>
            <pc:docMk/>
            <pc:sldMk cId="36757698" sldId="401"/>
            <ac:spMk id="17" creationId="{EC8A48D7-C8E9-A118-E5A7-29BF9A238A81}"/>
          </ac:spMkLst>
        </pc:spChg>
        <pc:spChg chg="add del mod">
          <ac:chgData name="koyanagi kei" userId="4a995bc4-0b79-4bdc-a549-ea708d96a2fc" providerId="ADAL" clId="{4F5D13B4-2B9A-5447-9C6D-E0D7BC4B6273}" dt="2023-06-27T12:40:04.362" v="6440" actId="20577"/>
          <ac:spMkLst>
            <pc:docMk/>
            <pc:sldMk cId="36757698" sldId="401"/>
            <ac:spMk id="18" creationId="{5FB13918-BE70-1555-4C7B-D8BFDAC0CE70}"/>
          </ac:spMkLst>
        </pc:spChg>
        <pc:spChg chg="del mod">
          <ac:chgData name="koyanagi kei" userId="4a995bc4-0b79-4bdc-a549-ea708d96a2fc" providerId="ADAL" clId="{4F5D13B4-2B9A-5447-9C6D-E0D7BC4B6273}" dt="2023-06-27T12:01:12.874" v="6217" actId="478"/>
          <ac:spMkLst>
            <pc:docMk/>
            <pc:sldMk cId="36757698" sldId="401"/>
            <ac:spMk id="19" creationId="{D8321688-09D6-566E-FCBE-F30050F7DC36}"/>
          </ac:spMkLst>
        </pc:spChg>
        <pc:spChg chg="del mod">
          <ac:chgData name="koyanagi kei" userId="4a995bc4-0b79-4bdc-a549-ea708d96a2fc" providerId="ADAL" clId="{4F5D13B4-2B9A-5447-9C6D-E0D7BC4B6273}" dt="2023-06-27T12:01:13.919" v="6218" actId="478"/>
          <ac:spMkLst>
            <pc:docMk/>
            <pc:sldMk cId="36757698" sldId="401"/>
            <ac:spMk id="20" creationId="{CAF01AE3-538E-A9A2-5DC1-D4B7B901F198}"/>
          </ac:spMkLst>
        </pc:spChg>
        <pc:spChg chg="add del mod">
          <ac:chgData name="koyanagi kei" userId="4a995bc4-0b79-4bdc-a549-ea708d96a2fc" providerId="ADAL" clId="{4F5D13B4-2B9A-5447-9C6D-E0D7BC4B6273}" dt="2023-06-27T11:33:46.981" v="6164" actId="478"/>
          <ac:spMkLst>
            <pc:docMk/>
            <pc:sldMk cId="36757698" sldId="401"/>
            <ac:spMk id="24" creationId="{C4B7D186-827C-09DF-EAB1-2908FE74CDB9}"/>
          </ac:spMkLst>
        </pc:spChg>
        <pc:spChg chg="add mod">
          <ac:chgData name="koyanagi kei" userId="4a995bc4-0b79-4bdc-a549-ea708d96a2fc" providerId="ADAL" clId="{4F5D13B4-2B9A-5447-9C6D-E0D7BC4B6273}" dt="2023-06-27T12:03:49.885" v="6252" actId="1076"/>
          <ac:spMkLst>
            <pc:docMk/>
            <pc:sldMk cId="36757698" sldId="401"/>
            <ac:spMk id="29" creationId="{FD392D3D-CB2A-1E68-9B2D-2828149DF5DC}"/>
          </ac:spMkLst>
        </pc:spChg>
        <pc:spChg chg="add mod">
          <ac:chgData name="koyanagi kei" userId="4a995bc4-0b79-4bdc-a549-ea708d96a2fc" providerId="ADAL" clId="{4F5D13B4-2B9A-5447-9C6D-E0D7BC4B6273}" dt="2023-06-27T12:24:53.337" v="6377" actId="1076"/>
          <ac:spMkLst>
            <pc:docMk/>
            <pc:sldMk cId="36757698" sldId="401"/>
            <ac:spMk id="32" creationId="{83D3BFAA-FB25-6599-04BA-02E542B053EF}"/>
          </ac:spMkLst>
        </pc:spChg>
        <pc:spChg chg="add mod">
          <ac:chgData name="koyanagi kei" userId="4a995bc4-0b79-4bdc-a549-ea708d96a2fc" providerId="ADAL" clId="{4F5D13B4-2B9A-5447-9C6D-E0D7BC4B6273}" dt="2023-06-27T12:23:25.571" v="6334" actId="20577"/>
          <ac:spMkLst>
            <pc:docMk/>
            <pc:sldMk cId="36757698" sldId="401"/>
            <ac:spMk id="35" creationId="{BD8EBD3F-485E-FA2C-A6E7-9BBB64FBA686}"/>
          </ac:spMkLst>
        </pc:spChg>
        <pc:spChg chg="add del mod">
          <ac:chgData name="koyanagi kei" userId="4a995bc4-0b79-4bdc-a549-ea708d96a2fc" providerId="ADAL" clId="{4F5D13B4-2B9A-5447-9C6D-E0D7BC4B6273}" dt="2023-06-27T12:23:29.481" v="6336" actId="478"/>
          <ac:spMkLst>
            <pc:docMk/>
            <pc:sldMk cId="36757698" sldId="401"/>
            <ac:spMk id="36" creationId="{4130498B-A9B2-2344-91EE-C32326C53D17}"/>
          </ac:spMkLst>
        </pc:spChg>
        <pc:spChg chg="add mod">
          <ac:chgData name="koyanagi kei" userId="4a995bc4-0b79-4bdc-a549-ea708d96a2fc" providerId="ADAL" clId="{4F5D13B4-2B9A-5447-9C6D-E0D7BC4B6273}" dt="2023-06-27T12:25:01.153" v="6378" actId="1076"/>
          <ac:spMkLst>
            <pc:docMk/>
            <pc:sldMk cId="36757698" sldId="401"/>
            <ac:spMk id="37" creationId="{8B02D637-7159-AE82-4541-D339C3D1F427}"/>
          </ac:spMkLst>
        </pc:spChg>
        <pc:spChg chg="add mod">
          <ac:chgData name="koyanagi kei" userId="4a995bc4-0b79-4bdc-a549-ea708d96a2fc" providerId="ADAL" clId="{4F5D13B4-2B9A-5447-9C6D-E0D7BC4B6273}" dt="2023-06-27T12:25:12.361" v="6390" actId="207"/>
          <ac:spMkLst>
            <pc:docMk/>
            <pc:sldMk cId="36757698" sldId="401"/>
            <ac:spMk id="38" creationId="{34C909CC-E764-AE4A-07F3-9112DCC4DB3E}"/>
          </ac:spMkLst>
        </pc:spChg>
        <pc:spChg chg="add mod">
          <ac:chgData name="koyanagi kei" userId="4a995bc4-0b79-4bdc-a549-ea708d96a2fc" providerId="ADAL" clId="{4F5D13B4-2B9A-5447-9C6D-E0D7BC4B6273}" dt="2023-06-27T12:24:11.169" v="6356" actId="1076"/>
          <ac:spMkLst>
            <pc:docMk/>
            <pc:sldMk cId="36757698" sldId="401"/>
            <ac:spMk id="39" creationId="{D305A60A-F97E-6CBF-AD39-F21462DCA909}"/>
          </ac:spMkLst>
        </pc:spChg>
        <pc:spChg chg="add mod">
          <ac:chgData name="koyanagi kei" userId="4a995bc4-0b79-4bdc-a549-ea708d96a2fc" providerId="ADAL" clId="{4F5D13B4-2B9A-5447-9C6D-E0D7BC4B6273}" dt="2023-06-27T12:40:07.694" v="6446" actId="20577"/>
          <ac:spMkLst>
            <pc:docMk/>
            <pc:sldMk cId="36757698" sldId="401"/>
            <ac:spMk id="40" creationId="{9B53D8B8-8911-1C1C-3652-5F95DAC0C0AB}"/>
          </ac:spMkLst>
        </pc:spChg>
        <pc:spChg chg="mod">
          <ac:chgData name="koyanagi kei" userId="4a995bc4-0b79-4bdc-a549-ea708d96a2fc" providerId="ADAL" clId="{4F5D13B4-2B9A-5447-9C6D-E0D7BC4B6273}" dt="2023-06-27T12:24:23.740" v="6359" actId="692"/>
          <ac:spMkLst>
            <pc:docMk/>
            <pc:sldMk cId="36757698" sldId="401"/>
            <ac:spMk id="42" creationId="{7BE6D585-2D86-E3F6-10C8-0211EBFD12D4}"/>
          </ac:spMkLst>
        </pc:spChg>
        <pc:spChg chg="mod">
          <ac:chgData name="koyanagi kei" userId="4a995bc4-0b79-4bdc-a549-ea708d96a2fc" providerId="ADAL" clId="{4F5D13B4-2B9A-5447-9C6D-E0D7BC4B6273}" dt="2023-06-27T12:24:23.740" v="6359" actId="692"/>
          <ac:spMkLst>
            <pc:docMk/>
            <pc:sldMk cId="36757698" sldId="401"/>
            <ac:spMk id="43" creationId="{517792B3-1BDC-FCD7-C5B7-7BA316F81C35}"/>
          </ac:spMkLst>
        </pc:spChg>
        <pc:spChg chg="mod">
          <ac:chgData name="koyanagi kei" userId="4a995bc4-0b79-4bdc-a549-ea708d96a2fc" providerId="ADAL" clId="{4F5D13B4-2B9A-5447-9C6D-E0D7BC4B6273}" dt="2023-06-27T12:24:23.740" v="6359" actId="692"/>
          <ac:spMkLst>
            <pc:docMk/>
            <pc:sldMk cId="36757698" sldId="401"/>
            <ac:spMk id="44" creationId="{48FA39BA-C3F9-C9A0-7016-223B49A76CE3}"/>
          </ac:spMkLst>
        </pc:spChg>
        <pc:grpChg chg="mod">
          <ac:chgData name="koyanagi kei" userId="4a995bc4-0b79-4bdc-a549-ea708d96a2fc" providerId="ADAL" clId="{4F5D13B4-2B9A-5447-9C6D-E0D7BC4B6273}" dt="2023-06-27T12:02:15.198" v="6230" actId="1076"/>
          <ac:grpSpMkLst>
            <pc:docMk/>
            <pc:sldMk cId="36757698" sldId="401"/>
            <ac:grpSpMk id="4" creationId="{96005A49-8A47-E6CB-8C9E-AF82A8667322}"/>
          </ac:grpSpMkLst>
        </pc:grpChg>
        <pc:grpChg chg="del mod">
          <ac:chgData name="koyanagi kei" userId="4a995bc4-0b79-4bdc-a549-ea708d96a2fc" providerId="ADAL" clId="{4F5D13B4-2B9A-5447-9C6D-E0D7BC4B6273}" dt="2023-06-27T12:01:44.323" v="6219" actId="478"/>
          <ac:grpSpMkLst>
            <pc:docMk/>
            <pc:sldMk cId="36757698" sldId="401"/>
            <ac:grpSpMk id="7" creationId="{79F95264-761C-EEBC-AA7D-A3AE21429418}"/>
          </ac:grpSpMkLst>
        </pc:grpChg>
        <pc:grpChg chg="add mod">
          <ac:chgData name="koyanagi kei" userId="4a995bc4-0b79-4bdc-a549-ea708d96a2fc" providerId="ADAL" clId="{4F5D13B4-2B9A-5447-9C6D-E0D7BC4B6273}" dt="2023-06-27T12:24:11.169" v="6356" actId="1076"/>
          <ac:grpSpMkLst>
            <pc:docMk/>
            <pc:sldMk cId="36757698" sldId="401"/>
            <ac:grpSpMk id="41" creationId="{9C003982-12D0-CE63-182A-2E480F09ACEE}"/>
          </ac:grpSpMkLst>
        </pc:grpChg>
        <pc:picChg chg="add del">
          <ac:chgData name="koyanagi kei" userId="4a995bc4-0b79-4bdc-a549-ea708d96a2fc" providerId="ADAL" clId="{4F5D13B4-2B9A-5447-9C6D-E0D7BC4B6273}" dt="2023-06-27T11:31:52.349" v="5925" actId="478"/>
          <ac:picMkLst>
            <pc:docMk/>
            <pc:sldMk cId="36757698" sldId="401"/>
            <ac:picMk id="5" creationId="{9A62769C-339E-8505-507A-527FC06263C7}"/>
          </ac:picMkLst>
        </pc:picChg>
        <pc:picChg chg="add del">
          <ac:chgData name="koyanagi kei" userId="4a995bc4-0b79-4bdc-a549-ea708d96a2fc" providerId="ADAL" clId="{4F5D13B4-2B9A-5447-9C6D-E0D7BC4B6273}" dt="2023-06-27T11:31:58.399" v="5927" actId="478"/>
          <ac:picMkLst>
            <pc:docMk/>
            <pc:sldMk cId="36757698" sldId="401"/>
            <ac:picMk id="8" creationId="{DC3D0EC5-FF2E-6205-02BD-959BDF32E332}"/>
          </ac:picMkLst>
        </pc:picChg>
        <pc:picChg chg="add del mod">
          <ac:chgData name="koyanagi kei" userId="4a995bc4-0b79-4bdc-a549-ea708d96a2fc" providerId="ADAL" clId="{4F5D13B4-2B9A-5447-9C6D-E0D7BC4B6273}" dt="2023-06-27T12:00:35.926" v="6211" actId="478"/>
          <ac:picMkLst>
            <pc:docMk/>
            <pc:sldMk cId="36757698" sldId="401"/>
            <ac:picMk id="26" creationId="{75539E62-692D-3BE6-7335-CDD270AE25CF}"/>
          </ac:picMkLst>
        </pc:picChg>
        <pc:picChg chg="add mod">
          <ac:chgData name="koyanagi kei" userId="4a995bc4-0b79-4bdc-a549-ea708d96a2fc" providerId="ADAL" clId="{4F5D13B4-2B9A-5447-9C6D-E0D7BC4B6273}" dt="2023-06-27T12:03:44.302" v="6251" actId="1076"/>
          <ac:picMkLst>
            <pc:docMk/>
            <pc:sldMk cId="36757698" sldId="401"/>
            <ac:picMk id="28" creationId="{BCF413C6-F9B8-AA1A-85B2-EB2E7169419B}"/>
          </ac:picMkLst>
        </pc:picChg>
        <pc:picChg chg="add mod">
          <ac:chgData name="koyanagi kei" userId="4a995bc4-0b79-4bdc-a549-ea708d96a2fc" providerId="ADAL" clId="{4F5D13B4-2B9A-5447-9C6D-E0D7BC4B6273}" dt="2023-06-27T12:22:52.486" v="6308" actId="1076"/>
          <ac:picMkLst>
            <pc:docMk/>
            <pc:sldMk cId="36757698" sldId="401"/>
            <ac:picMk id="34" creationId="{7F324A6C-16B9-89A4-C917-E015FDBD40AF}"/>
          </ac:picMkLst>
        </pc:picChg>
        <pc:cxnChg chg="del">
          <ac:chgData name="koyanagi kei" userId="4a995bc4-0b79-4bdc-a549-ea708d96a2fc" providerId="ADAL" clId="{4F5D13B4-2B9A-5447-9C6D-E0D7BC4B6273}" dt="2023-06-27T11:31:58.399" v="5927" actId="478"/>
          <ac:cxnSpMkLst>
            <pc:docMk/>
            <pc:sldMk cId="36757698" sldId="401"/>
            <ac:cxnSpMk id="2" creationId="{FBFED3EE-BE48-D423-CC9C-02BB16ED4852}"/>
          </ac:cxnSpMkLst>
        </pc:cxnChg>
        <pc:cxnChg chg="add del mod">
          <ac:chgData name="koyanagi kei" userId="4a995bc4-0b79-4bdc-a549-ea708d96a2fc" providerId="ADAL" clId="{4F5D13B4-2B9A-5447-9C6D-E0D7BC4B6273}" dt="2023-06-27T12:03:41.247" v="6250" actId="14100"/>
          <ac:cxnSpMkLst>
            <pc:docMk/>
            <pc:sldMk cId="36757698" sldId="401"/>
            <ac:cxnSpMk id="23" creationId="{FF01261B-3AFB-0018-B595-7475928326B5}"/>
          </ac:cxnSpMkLst>
        </pc:cxnChg>
        <pc:cxnChg chg="add mod">
          <ac:chgData name="koyanagi kei" userId="4a995bc4-0b79-4bdc-a549-ea708d96a2fc" providerId="ADAL" clId="{4F5D13B4-2B9A-5447-9C6D-E0D7BC4B6273}" dt="2023-06-27T12:04:01.550" v="6255" actId="1076"/>
          <ac:cxnSpMkLst>
            <pc:docMk/>
            <pc:sldMk cId="36757698" sldId="401"/>
            <ac:cxnSpMk id="31" creationId="{F1D97FA0-3976-723C-9691-C123066FB628}"/>
          </ac:cxnSpMkLst>
        </pc:cxnChg>
        <pc:cxnChg chg="add mod">
          <ac:chgData name="koyanagi kei" userId="4a995bc4-0b79-4bdc-a549-ea708d96a2fc" providerId="ADAL" clId="{4F5D13B4-2B9A-5447-9C6D-E0D7BC4B6273}" dt="2023-06-27T12:24:19.105" v="6358" actId="1076"/>
          <ac:cxnSpMkLst>
            <pc:docMk/>
            <pc:sldMk cId="36757698" sldId="401"/>
            <ac:cxnSpMk id="45" creationId="{4B63BE02-FAB3-A3F9-A6FB-BBA204C2926A}"/>
          </ac:cxnSpMkLst>
        </pc:cxnChg>
      </pc:sldChg>
      <pc:sldChg chg="add del">
        <pc:chgData name="koyanagi kei" userId="4a995bc4-0b79-4bdc-a549-ea708d96a2fc" providerId="ADAL" clId="{4F5D13B4-2B9A-5447-9C6D-E0D7BC4B6273}" dt="2023-06-27T11:11:21.654" v="5918" actId="2696"/>
        <pc:sldMkLst>
          <pc:docMk/>
          <pc:sldMk cId="2229217592" sldId="401"/>
        </pc:sldMkLst>
      </pc:sldChg>
      <pc:sldChg chg="add del">
        <pc:chgData name="koyanagi kei" userId="4a995bc4-0b79-4bdc-a549-ea708d96a2fc" providerId="ADAL" clId="{4F5D13B4-2B9A-5447-9C6D-E0D7BC4B6273}" dt="2023-06-27T10:45:45.478" v="5906" actId="2696"/>
        <pc:sldMkLst>
          <pc:docMk/>
          <pc:sldMk cId="2880682283" sldId="401"/>
        </pc:sldMkLst>
      </pc:sldChg>
      <pc:sldChg chg="addSp delSp modSp add mod modNotesTx">
        <pc:chgData name="koyanagi kei" userId="4a995bc4-0b79-4bdc-a549-ea708d96a2fc" providerId="ADAL" clId="{4F5D13B4-2B9A-5447-9C6D-E0D7BC4B6273}" dt="2023-07-05T09:53:44.217" v="15779" actId="20577"/>
        <pc:sldMkLst>
          <pc:docMk/>
          <pc:sldMk cId="1572773426" sldId="402"/>
        </pc:sldMkLst>
        <pc:spChg chg="add del mod">
          <ac:chgData name="koyanagi kei" userId="4a995bc4-0b79-4bdc-a549-ea708d96a2fc" providerId="ADAL" clId="{4F5D13B4-2B9A-5447-9C6D-E0D7BC4B6273}" dt="2023-06-27T12:38:59.509" v="6400"/>
          <ac:spMkLst>
            <pc:docMk/>
            <pc:sldMk cId="1572773426" sldId="402"/>
            <ac:spMk id="2" creationId="{EDD4B79A-D147-AE12-1C0B-23C2B8E3A4F5}"/>
          </ac:spMkLst>
        </pc:spChg>
        <pc:spChg chg="add mod">
          <ac:chgData name="koyanagi kei" userId="4a995bc4-0b79-4bdc-a549-ea708d96a2fc" providerId="ADAL" clId="{4F5D13B4-2B9A-5447-9C6D-E0D7BC4B6273}" dt="2023-06-27T12:39:34.448" v="6414" actId="20577"/>
          <ac:spMkLst>
            <pc:docMk/>
            <pc:sldMk cId="1572773426" sldId="402"/>
            <ac:spMk id="5" creationId="{4A0DDA2B-4542-991D-057C-E718DDDD9F38}"/>
          </ac:spMkLst>
        </pc:spChg>
        <pc:spChg chg="add mod">
          <ac:chgData name="koyanagi kei" userId="4a995bc4-0b79-4bdc-a549-ea708d96a2fc" providerId="ADAL" clId="{4F5D13B4-2B9A-5447-9C6D-E0D7BC4B6273}" dt="2023-06-27T12:39:11.022" v="6402" actId="1076"/>
          <ac:spMkLst>
            <pc:docMk/>
            <pc:sldMk cId="1572773426" sldId="402"/>
            <ac:spMk id="6" creationId="{49C99960-A9C0-1E58-2115-0D1A8B996A38}"/>
          </ac:spMkLst>
        </pc:spChg>
        <pc:spChg chg="add mod">
          <ac:chgData name="koyanagi kei" userId="4a995bc4-0b79-4bdc-a549-ea708d96a2fc" providerId="ADAL" clId="{4F5D13B4-2B9A-5447-9C6D-E0D7BC4B6273}" dt="2023-06-27T12:40:13.624" v="6458" actId="20577"/>
          <ac:spMkLst>
            <pc:docMk/>
            <pc:sldMk cId="1572773426" sldId="402"/>
            <ac:spMk id="7" creationId="{297A4592-9C18-F92B-2CFE-747C8078F875}"/>
          </ac:spMkLst>
        </pc:spChg>
        <pc:spChg chg="mod">
          <ac:chgData name="koyanagi kei" userId="4a995bc4-0b79-4bdc-a549-ea708d96a2fc" providerId="ADAL" clId="{4F5D13B4-2B9A-5447-9C6D-E0D7BC4B6273}" dt="2023-06-27T12:39:16.783" v="6403" actId="692"/>
          <ac:spMkLst>
            <pc:docMk/>
            <pc:sldMk cId="1572773426" sldId="402"/>
            <ac:spMk id="9" creationId="{F374C248-C6E4-B63C-C1C7-D03198245251}"/>
          </ac:spMkLst>
        </pc:spChg>
        <pc:spChg chg="mod">
          <ac:chgData name="koyanagi kei" userId="4a995bc4-0b79-4bdc-a549-ea708d96a2fc" providerId="ADAL" clId="{4F5D13B4-2B9A-5447-9C6D-E0D7BC4B6273}" dt="2023-06-27T12:39:16.783" v="6403" actId="692"/>
          <ac:spMkLst>
            <pc:docMk/>
            <pc:sldMk cId="1572773426" sldId="402"/>
            <ac:spMk id="10" creationId="{BD43A059-1831-BBF6-87E4-679440BE8AEE}"/>
          </ac:spMkLst>
        </pc:spChg>
        <pc:spChg chg="mod">
          <ac:chgData name="koyanagi kei" userId="4a995bc4-0b79-4bdc-a549-ea708d96a2fc" providerId="ADAL" clId="{4F5D13B4-2B9A-5447-9C6D-E0D7BC4B6273}" dt="2023-06-27T12:39:16.783" v="6403" actId="692"/>
          <ac:spMkLst>
            <pc:docMk/>
            <pc:sldMk cId="1572773426" sldId="402"/>
            <ac:spMk id="12" creationId="{8E056CEB-2CF4-45ED-B8CA-87200A622B1F}"/>
          </ac:spMkLst>
        </pc:spChg>
        <pc:spChg chg="mod">
          <ac:chgData name="koyanagi kei" userId="4a995bc4-0b79-4bdc-a549-ea708d96a2fc" providerId="ADAL" clId="{4F5D13B4-2B9A-5447-9C6D-E0D7BC4B6273}" dt="2023-06-27T12:40:11.474" v="6452" actId="20577"/>
          <ac:spMkLst>
            <pc:docMk/>
            <pc:sldMk cId="1572773426" sldId="402"/>
            <ac:spMk id="18" creationId="{5FB13918-BE70-1555-4C7B-D8BFDAC0CE70}"/>
          </ac:spMkLst>
        </pc:spChg>
        <pc:spChg chg="del">
          <ac:chgData name="koyanagi kei" userId="4a995bc4-0b79-4bdc-a549-ea708d96a2fc" providerId="ADAL" clId="{4F5D13B4-2B9A-5447-9C6D-E0D7BC4B6273}" dt="2023-06-27T12:38:48.348" v="6393" actId="478"/>
          <ac:spMkLst>
            <pc:docMk/>
            <pc:sldMk cId="1572773426" sldId="402"/>
            <ac:spMk id="29" creationId="{FD392D3D-CB2A-1E68-9B2D-2828149DF5DC}"/>
          </ac:spMkLst>
        </pc:spChg>
        <pc:spChg chg="del">
          <ac:chgData name="koyanagi kei" userId="4a995bc4-0b79-4bdc-a549-ea708d96a2fc" providerId="ADAL" clId="{4F5D13B4-2B9A-5447-9C6D-E0D7BC4B6273}" dt="2023-06-27T12:38:50.724" v="6395" actId="478"/>
          <ac:spMkLst>
            <pc:docMk/>
            <pc:sldMk cId="1572773426" sldId="402"/>
            <ac:spMk id="32" creationId="{83D3BFAA-FB25-6599-04BA-02E542B053EF}"/>
          </ac:spMkLst>
        </pc:spChg>
        <pc:spChg chg="del">
          <ac:chgData name="koyanagi kei" userId="4a995bc4-0b79-4bdc-a549-ea708d96a2fc" providerId="ADAL" clId="{4F5D13B4-2B9A-5447-9C6D-E0D7BC4B6273}" dt="2023-06-27T12:38:48.348" v="6393" actId="478"/>
          <ac:spMkLst>
            <pc:docMk/>
            <pc:sldMk cId="1572773426" sldId="402"/>
            <ac:spMk id="35" creationId="{BD8EBD3F-485E-FA2C-A6E7-9BBB64FBA686}"/>
          </ac:spMkLst>
        </pc:spChg>
        <pc:spChg chg="del">
          <ac:chgData name="koyanagi kei" userId="4a995bc4-0b79-4bdc-a549-ea708d96a2fc" providerId="ADAL" clId="{4F5D13B4-2B9A-5447-9C6D-E0D7BC4B6273}" dt="2023-06-27T12:38:52.118" v="6396" actId="478"/>
          <ac:spMkLst>
            <pc:docMk/>
            <pc:sldMk cId="1572773426" sldId="402"/>
            <ac:spMk id="37" creationId="{8B02D637-7159-AE82-4541-D339C3D1F427}"/>
          </ac:spMkLst>
        </pc:spChg>
        <pc:spChg chg="mod">
          <ac:chgData name="koyanagi kei" userId="4a995bc4-0b79-4bdc-a549-ea708d96a2fc" providerId="ADAL" clId="{4F5D13B4-2B9A-5447-9C6D-E0D7BC4B6273}" dt="2023-06-27T12:39:23.497" v="6404" actId="207"/>
          <ac:spMkLst>
            <pc:docMk/>
            <pc:sldMk cId="1572773426" sldId="402"/>
            <ac:spMk id="38" creationId="{34C909CC-E764-AE4A-07F3-9112DCC4DB3E}"/>
          </ac:spMkLst>
        </pc:spChg>
        <pc:spChg chg="mod">
          <ac:chgData name="koyanagi kei" userId="4a995bc4-0b79-4bdc-a549-ea708d96a2fc" providerId="ADAL" clId="{4F5D13B4-2B9A-5447-9C6D-E0D7BC4B6273}" dt="2023-06-27T12:40:15.532" v="6464" actId="20577"/>
          <ac:spMkLst>
            <pc:docMk/>
            <pc:sldMk cId="1572773426" sldId="402"/>
            <ac:spMk id="40" creationId="{9B53D8B8-8911-1C1C-3652-5F95DAC0C0AB}"/>
          </ac:spMkLst>
        </pc:spChg>
        <pc:grpChg chg="add mod">
          <ac:chgData name="koyanagi kei" userId="4a995bc4-0b79-4bdc-a549-ea708d96a2fc" providerId="ADAL" clId="{4F5D13B4-2B9A-5447-9C6D-E0D7BC4B6273}" dt="2023-06-27T12:39:11.022" v="6402" actId="1076"/>
          <ac:grpSpMkLst>
            <pc:docMk/>
            <pc:sldMk cId="1572773426" sldId="402"/>
            <ac:grpSpMk id="8" creationId="{7CCF22A5-2B85-812C-7F5F-0D3CA37CA7FB}"/>
          </ac:grpSpMkLst>
        </pc:grpChg>
        <pc:picChg chg="del">
          <ac:chgData name="koyanagi kei" userId="4a995bc4-0b79-4bdc-a549-ea708d96a2fc" providerId="ADAL" clId="{4F5D13B4-2B9A-5447-9C6D-E0D7BC4B6273}" dt="2023-06-27T12:38:49.709" v="6394" actId="478"/>
          <ac:picMkLst>
            <pc:docMk/>
            <pc:sldMk cId="1572773426" sldId="402"/>
            <ac:picMk id="28" creationId="{BCF413C6-F9B8-AA1A-85B2-EB2E7169419B}"/>
          </ac:picMkLst>
        </pc:picChg>
        <pc:picChg chg="del">
          <ac:chgData name="koyanagi kei" userId="4a995bc4-0b79-4bdc-a549-ea708d96a2fc" providerId="ADAL" clId="{4F5D13B4-2B9A-5447-9C6D-E0D7BC4B6273}" dt="2023-06-27T12:38:53.149" v="6397" actId="478"/>
          <ac:picMkLst>
            <pc:docMk/>
            <pc:sldMk cId="1572773426" sldId="402"/>
            <ac:picMk id="34" creationId="{7F324A6C-16B9-89A4-C917-E015FDBD40AF}"/>
          </ac:picMkLst>
        </pc:picChg>
        <pc:cxnChg chg="del">
          <ac:chgData name="koyanagi kei" userId="4a995bc4-0b79-4bdc-a549-ea708d96a2fc" providerId="ADAL" clId="{4F5D13B4-2B9A-5447-9C6D-E0D7BC4B6273}" dt="2023-06-27T12:38:43.241" v="6392" actId="478"/>
          <ac:cxnSpMkLst>
            <pc:docMk/>
            <pc:sldMk cId="1572773426" sldId="402"/>
            <ac:cxnSpMk id="23" creationId="{FF01261B-3AFB-0018-B595-7475928326B5}"/>
          </ac:cxnSpMkLst>
        </pc:cxnChg>
        <pc:cxnChg chg="del">
          <ac:chgData name="koyanagi kei" userId="4a995bc4-0b79-4bdc-a549-ea708d96a2fc" providerId="ADAL" clId="{4F5D13B4-2B9A-5447-9C6D-E0D7BC4B6273}" dt="2023-06-27T12:38:48.348" v="6393" actId="478"/>
          <ac:cxnSpMkLst>
            <pc:docMk/>
            <pc:sldMk cId="1572773426" sldId="402"/>
            <ac:cxnSpMk id="31" creationId="{F1D97FA0-3976-723C-9691-C123066FB628}"/>
          </ac:cxnSpMkLst>
        </pc:cxnChg>
        <pc:cxnChg chg="del">
          <ac:chgData name="koyanagi kei" userId="4a995bc4-0b79-4bdc-a549-ea708d96a2fc" providerId="ADAL" clId="{4F5D13B4-2B9A-5447-9C6D-E0D7BC4B6273}" dt="2023-06-27T12:38:54.381" v="6398" actId="478"/>
          <ac:cxnSpMkLst>
            <pc:docMk/>
            <pc:sldMk cId="1572773426" sldId="402"/>
            <ac:cxnSpMk id="45" creationId="{4B63BE02-FAB3-A3F9-A6FB-BBA204C2926A}"/>
          </ac:cxnSpMkLst>
        </pc:cxnChg>
      </pc:sldChg>
      <pc:sldChg chg="addSp delSp modSp add mod modNotesTx">
        <pc:chgData name="koyanagi kei" userId="4a995bc4-0b79-4bdc-a549-ea708d96a2fc" providerId="ADAL" clId="{4F5D13B4-2B9A-5447-9C6D-E0D7BC4B6273}" dt="2023-07-05T09:55:52.200" v="16066" actId="20577"/>
        <pc:sldMkLst>
          <pc:docMk/>
          <pc:sldMk cId="4014059255" sldId="403"/>
        </pc:sldMkLst>
        <pc:spChg chg="mod">
          <ac:chgData name="koyanagi kei" userId="4a995bc4-0b79-4bdc-a549-ea708d96a2fc" providerId="ADAL" clId="{4F5D13B4-2B9A-5447-9C6D-E0D7BC4B6273}" dt="2023-06-28T05:09:37.601" v="6479" actId="20577"/>
          <ac:spMkLst>
            <pc:docMk/>
            <pc:sldMk cId="4014059255" sldId="403"/>
            <ac:spMk id="3" creationId="{F3CD745F-5615-004C-A3F6-C82F8A7971D3}"/>
          </ac:spMkLst>
        </pc:spChg>
        <pc:spChg chg="mod">
          <ac:chgData name="koyanagi kei" userId="4a995bc4-0b79-4bdc-a549-ea708d96a2fc" providerId="ADAL" clId="{4F5D13B4-2B9A-5447-9C6D-E0D7BC4B6273}" dt="2023-06-28T05:15:19.867" v="6493" actId="255"/>
          <ac:spMkLst>
            <pc:docMk/>
            <pc:sldMk cId="4014059255" sldId="403"/>
            <ac:spMk id="5" creationId="{4A0DDA2B-4542-991D-057C-E718DDDD9F38}"/>
          </ac:spMkLst>
        </pc:spChg>
        <pc:spChg chg="del">
          <ac:chgData name="koyanagi kei" userId="4a995bc4-0b79-4bdc-a549-ea708d96a2fc" providerId="ADAL" clId="{4F5D13B4-2B9A-5447-9C6D-E0D7BC4B6273}" dt="2023-06-28T05:09:55.953" v="6486" actId="478"/>
          <ac:spMkLst>
            <pc:docMk/>
            <pc:sldMk cId="4014059255" sldId="403"/>
            <ac:spMk id="6" creationId="{49C99960-A9C0-1E58-2115-0D1A8B996A38}"/>
          </ac:spMkLst>
        </pc:spChg>
        <pc:spChg chg="del mod">
          <ac:chgData name="koyanagi kei" userId="4a995bc4-0b79-4bdc-a549-ea708d96a2fc" providerId="ADAL" clId="{4F5D13B4-2B9A-5447-9C6D-E0D7BC4B6273}" dt="2023-06-28T05:09:50.665" v="6483" actId="478"/>
          <ac:spMkLst>
            <pc:docMk/>
            <pc:sldMk cId="4014059255" sldId="403"/>
            <ac:spMk id="7" creationId="{297A4592-9C18-F92B-2CFE-747C8078F875}"/>
          </ac:spMkLst>
        </pc:spChg>
        <pc:spChg chg="mod">
          <ac:chgData name="koyanagi kei" userId="4a995bc4-0b79-4bdc-a549-ea708d96a2fc" providerId="ADAL" clId="{4F5D13B4-2B9A-5447-9C6D-E0D7BC4B6273}" dt="2023-06-28T05:15:24.604" v="6494" actId="255"/>
          <ac:spMkLst>
            <pc:docMk/>
            <pc:sldMk cId="4014059255" sldId="403"/>
            <ac:spMk id="16" creationId="{82EE5268-D3F0-2ABC-1AE8-3CFA896B2B63}"/>
          </ac:spMkLst>
        </pc:spChg>
        <pc:spChg chg="del">
          <ac:chgData name="koyanagi kei" userId="4a995bc4-0b79-4bdc-a549-ea708d96a2fc" providerId="ADAL" clId="{4F5D13B4-2B9A-5447-9C6D-E0D7BC4B6273}" dt="2023-06-28T05:09:46.391" v="6480" actId="478"/>
          <ac:spMkLst>
            <pc:docMk/>
            <pc:sldMk cId="4014059255" sldId="403"/>
            <ac:spMk id="17" creationId="{EC8A48D7-C8E9-A118-E5A7-29BF9A238A81}"/>
          </ac:spMkLst>
        </pc:spChg>
        <pc:spChg chg="del">
          <ac:chgData name="koyanagi kei" userId="4a995bc4-0b79-4bdc-a549-ea708d96a2fc" providerId="ADAL" clId="{4F5D13B4-2B9A-5447-9C6D-E0D7BC4B6273}" dt="2023-06-28T05:09:48.718" v="6481" actId="478"/>
          <ac:spMkLst>
            <pc:docMk/>
            <pc:sldMk cId="4014059255" sldId="403"/>
            <ac:spMk id="18" creationId="{5FB13918-BE70-1555-4C7B-D8BFDAC0CE70}"/>
          </ac:spMkLst>
        </pc:spChg>
        <pc:spChg chg="mod">
          <ac:chgData name="koyanagi kei" userId="4a995bc4-0b79-4bdc-a549-ea708d96a2fc" providerId="ADAL" clId="{4F5D13B4-2B9A-5447-9C6D-E0D7BC4B6273}" dt="2023-06-28T05:18:08.550" v="6504"/>
          <ac:spMkLst>
            <pc:docMk/>
            <pc:sldMk cId="4014059255" sldId="403"/>
            <ac:spMk id="20" creationId="{D922D2C8-EA12-229C-9F4D-4EE78ECD12F1}"/>
          </ac:spMkLst>
        </pc:spChg>
        <pc:spChg chg="mod">
          <ac:chgData name="koyanagi kei" userId="4a995bc4-0b79-4bdc-a549-ea708d96a2fc" providerId="ADAL" clId="{4F5D13B4-2B9A-5447-9C6D-E0D7BC4B6273}" dt="2023-06-28T05:18:08.550" v="6504"/>
          <ac:spMkLst>
            <pc:docMk/>
            <pc:sldMk cId="4014059255" sldId="403"/>
            <ac:spMk id="23" creationId="{BAAC3BE5-F772-351D-B45A-B84ADC15AD8F}"/>
          </ac:spMkLst>
        </pc:spChg>
        <pc:spChg chg="mod">
          <ac:chgData name="koyanagi kei" userId="4a995bc4-0b79-4bdc-a549-ea708d96a2fc" providerId="ADAL" clId="{4F5D13B4-2B9A-5447-9C6D-E0D7BC4B6273}" dt="2023-06-28T05:18:08.550" v="6504"/>
          <ac:spMkLst>
            <pc:docMk/>
            <pc:sldMk cId="4014059255" sldId="403"/>
            <ac:spMk id="24" creationId="{8296C3A2-C50E-764F-292A-F7A0DB89FEB3}"/>
          </ac:spMkLst>
        </pc:spChg>
        <pc:spChg chg="mod">
          <ac:chgData name="koyanagi kei" userId="4a995bc4-0b79-4bdc-a549-ea708d96a2fc" providerId="ADAL" clId="{4F5D13B4-2B9A-5447-9C6D-E0D7BC4B6273}" dt="2023-06-28T05:18:08.550" v="6504"/>
          <ac:spMkLst>
            <pc:docMk/>
            <pc:sldMk cId="4014059255" sldId="403"/>
            <ac:spMk id="25" creationId="{EBDF7FF5-A880-8C78-F074-8B98A1665CB5}"/>
          </ac:spMkLst>
        </pc:spChg>
        <pc:spChg chg="mod">
          <ac:chgData name="koyanagi kei" userId="4a995bc4-0b79-4bdc-a549-ea708d96a2fc" providerId="ADAL" clId="{4F5D13B4-2B9A-5447-9C6D-E0D7BC4B6273}" dt="2023-06-28T05:18:08.550" v="6504"/>
          <ac:spMkLst>
            <pc:docMk/>
            <pc:sldMk cId="4014059255" sldId="403"/>
            <ac:spMk id="28" creationId="{D016E2ED-3B9B-5556-A539-464ADF9EFD91}"/>
          </ac:spMkLst>
        </pc:spChg>
        <pc:spChg chg="mod">
          <ac:chgData name="koyanagi kei" userId="4a995bc4-0b79-4bdc-a549-ea708d96a2fc" providerId="ADAL" clId="{4F5D13B4-2B9A-5447-9C6D-E0D7BC4B6273}" dt="2023-06-28T05:18:08.550" v="6504"/>
          <ac:spMkLst>
            <pc:docMk/>
            <pc:sldMk cId="4014059255" sldId="403"/>
            <ac:spMk id="29" creationId="{F7A3C453-CC47-6FEB-2152-7BC04F492B1E}"/>
          </ac:spMkLst>
        </pc:spChg>
        <pc:spChg chg="mod">
          <ac:chgData name="koyanagi kei" userId="4a995bc4-0b79-4bdc-a549-ea708d96a2fc" providerId="ADAL" clId="{4F5D13B4-2B9A-5447-9C6D-E0D7BC4B6273}" dt="2023-06-28T05:18:08.550" v="6504"/>
          <ac:spMkLst>
            <pc:docMk/>
            <pc:sldMk cId="4014059255" sldId="403"/>
            <ac:spMk id="30" creationId="{6AA5B31A-034C-EDF6-D56B-40FEEDDA1A07}"/>
          </ac:spMkLst>
        </pc:spChg>
        <pc:spChg chg="mod">
          <ac:chgData name="koyanagi kei" userId="4a995bc4-0b79-4bdc-a549-ea708d96a2fc" providerId="ADAL" clId="{4F5D13B4-2B9A-5447-9C6D-E0D7BC4B6273}" dt="2023-06-28T05:18:08.550" v="6504"/>
          <ac:spMkLst>
            <pc:docMk/>
            <pc:sldMk cId="4014059255" sldId="403"/>
            <ac:spMk id="31" creationId="{651F9276-5C0F-50DB-BE08-84B6E61D7E2E}"/>
          </ac:spMkLst>
        </pc:spChg>
        <pc:spChg chg="mod">
          <ac:chgData name="koyanagi kei" userId="4a995bc4-0b79-4bdc-a549-ea708d96a2fc" providerId="ADAL" clId="{4F5D13B4-2B9A-5447-9C6D-E0D7BC4B6273}" dt="2023-06-28T05:18:08.550" v="6504"/>
          <ac:spMkLst>
            <pc:docMk/>
            <pc:sldMk cId="4014059255" sldId="403"/>
            <ac:spMk id="34" creationId="{5B55801F-238B-EC07-85B9-011CD0135074}"/>
          </ac:spMkLst>
        </pc:spChg>
        <pc:spChg chg="mod">
          <ac:chgData name="koyanagi kei" userId="4a995bc4-0b79-4bdc-a549-ea708d96a2fc" providerId="ADAL" clId="{4F5D13B4-2B9A-5447-9C6D-E0D7BC4B6273}" dt="2023-06-28T05:18:08.550" v="6504"/>
          <ac:spMkLst>
            <pc:docMk/>
            <pc:sldMk cId="4014059255" sldId="403"/>
            <ac:spMk id="35" creationId="{C8F27B08-1C37-8ED2-EB05-E6CC47C72EAC}"/>
          </ac:spMkLst>
        </pc:spChg>
        <pc:spChg chg="mod">
          <ac:chgData name="koyanagi kei" userId="4a995bc4-0b79-4bdc-a549-ea708d96a2fc" providerId="ADAL" clId="{4F5D13B4-2B9A-5447-9C6D-E0D7BC4B6273}" dt="2023-06-28T05:18:08.550" v="6504"/>
          <ac:spMkLst>
            <pc:docMk/>
            <pc:sldMk cId="4014059255" sldId="403"/>
            <ac:spMk id="36" creationId="{E39C694F-E6F7-A5B7-3074-2A4CF1AE4697}"/>
          </ac:spMkLst>
        </pc:spChg>
        <pc:spChg chg="mod">
          <ac:chgData name="koyanagi kei" userId="4a995bc4-0b79-4bdc-a549-ea708d96a2fc" providerId="ADAL" clId="{4F5D13B4-2B9A-5447-9C6D-E0D7BC4B6273}" dt="2023-06-28T05:18:08.550" v="6504"/>
          <ac:spMkLst>
            <pc:docMk/>
            <pc:sldMk cId="4014059255" sldId="403"/>
            <ac:spMk id="37" creationId="{1DD066E1-B330-668E-1726-8DBD1DA24547}"/>
          </ac:spMkLst>
        </pc:spChg>
        <pc:spChg chg="mod">
          <ac:chgData name="koyanagi kei" userId="4a995bc4-0b79-4bdc-a549-ea708d96a2fc" providerId="ADAL" clId="{4F5D13B4-2B9A-5447-9C6D-E0D7BC4B6273}" dt="2023-06-28T05:15:13.433" v="6492" actId="255"/>
          <ac:spMkLst>
            <pc:docMk/>
            <pc:sldMk cId="4014059255" sldId="403"/>
            <ac:spMk id="38" creationId="{34C909CC-E764-AE4A-07F3-9112DCC4DB3E}"/>
          </ac:spMkLst>
        </pc:spChg>
        <pc:spChg chg="del">
          <ac:chgData name="koyanagi kei" userId="4a995bc4-0b79-4bdc-a549-ea708d96a2fc" providerId="ADAL" clId="{4F5D13B4-2B9A-5447-9C6D-E0D7BC4B6273}" dt="2023-06-28T05:09:54.882" v="6485" actId="478"/>
          <ac:spMkLst>
            <pc:docMk/>
            <pc:sldMk cId="4014059255" sldId="403"/>
            <ac:spMk id="39" creationId="{D305A60A-F97E-6CBF-AD39-F21462DCA909}"/>
          </ac:spMkLst>
        </pc:spChg>
        <pc:spChg chg="del">
          <ac:chgData name="koyanagi kei" userId="4a995bc4-0b79-4bdc-a549-ea708d96a2fc" providerId="ADAL" clId="{4F5D13B4-2B9A-5447-9C6D-E0D7BC4B6273}" dt="2023-06-28T05:09:53.434" v="6484" actId="478"/>
          <ac:spMkLst>
            <pc:docMk/>
            <pc:sldMk cId="4014059255" sldId="403"/>
            <ac:spMk id="40" creationId="{9B53D8B8-8911-1C1C-3652-5F95DAC0C0AB}"/>
          </ac:spMkLst>
        </pc:spChg>
        <pc:spChg chg="mod">
          <ac:chgData name="koyanagi kei" userId="4a995bc4-0b79-4bdc-a549-ea708d96a2fc" providerId="ADAL" clId="{4F5D13B4-2B9A-5447-9C6D-E0D7BC4B6273}" dt="2023-06-28T05:18:08.550" v="6504"/>
          <ac:spMkLst>
            <pc:docMk/>
            <pc:sldMk cId="4014059255" sldId="403"/>
            <ac:spMk id="49" creationId="{2307DD9D-F4C7-E564-7AC2-BC5A48F36A0B}"/>
          </ac:spMkLst>
        </pc:spChg>
        <pc:spChg chg="mod">
          <ac:chgData name="koyanagi kei" userId="4a995bc4-0b79-4bdc-a549-ea708d96a2fc" providerId="ADAL" clId="{4F5D13B4-2B9A-5447-9C6D-E0D7BC4B6273}" dt="2023-06-28T05:18:08.550" v="6504"/>
          <ac:spMkLst>
            <pc:docMk/>
            <pc:sldMk cId="4014059255" sldId="403"/>
            <ac:spMk id="51" creationId="{68765FFC-FD77-0503-DABD-8DA79B0E154E}"/>
          </ac:spMkLst>
        </pc:spChg>
        <pc:spChg chg="mod">
          <ac:chgData name="koyanagi kei" userId="4a995bc4-0b79-4bdc-a549-ea708d96a2fc" providerId="ADAL" clId="{4F5D13B4-2B9A-5447-9C6D-E0D7BC4B6273}" dt="2023-06-28T05:18:08.550" v="6504"/>
          <ac:spMkLst>
            <pc:docMk/>
            <pc:sldMk cId="4014059255" sldId="403"/>
            <ac:spMk id="53" creationId="{CA6EAE22-CCF9-16DF-9006-B1EF69A8E9C7}"/>
          </ac:spMkLst>
        </pc:spChg>
        <pc:spChg chg="mod">
          <ac:chgData name="koyanagi kei" userId="4a995bc4-0b79-4bdc-a549-ea708d96a2fc" providerId="ADAL" clId="{4F5D13B4-2B9A-5447-9C6D-E0D7BC4B6273}" dt="2023-06-28T05:18:08.550" v="6504"/>
          <ac:spMkLst>
            <pc:docMk/>
            <pc:sldMk cId="4014059255" sldId="403"/>
            <ac:spMk id="59" creationId="{BB531B04-77B9-387E-6A45-E8D0372AA8AF}"/>
          </ac:spMkLst>
        </pc:spChg>
        <pc:spChg chg="mod">
          <ac:chgData name="koyanagi kei" userId="4a995bc4-0b79-4bdc-a549-ea708d96a2fc" providerId="ADAL" clId="{4F5D13B4-2B9A-5447-9C6D-E0D7BC4B6273}" dt="2023-06-28T05:18:08.550" v="6504"/>
          <ac:spMkLst>
            <pc:docMk/>
            <pc:sldMk cId="4014059255" sldId="403"/>
            <ac:spMk id="61" creationId="{C98F8C4D-583C-BE96-7EB1-C1F6619FE29B}"/>
          </ac:spMkLst>
        </pc:spChg>
        <pc:spChg chg="mod">
          <ac:chgData name="koyanagi kei" userId="4a995bc4-0b79-4bdc-a549-ea708d96a2fc" providerId="ADAL" clId="{4F5D13B4-2B9A-5447-9C6D-E0D7BC4B6273}" dt="2023-06-28T05:18:08.550" v="6504"/>
          <ac:spMkLst>
            <pc:docMk/>
            <pc:sldMk cId="4014059255" sldId="403"/>
            <ac:spMk id="64" creationId="{CAD7263F-5B54-39E0-791E-C41C5F7417F3}"/>
          </ac:spMkLst>
        </pc:spChg>
        <pc:spChg chg="mod">
          <ac:chgData name="koyanagi kei" userId="4a995bc4-0b79-4bdc-a549-ea708d96a2fc" providerId="ADAL" clId="{4F5D13B4-2B9A-5447-9C6D-E0D7BC4B6273}" dt="2023-06-28T05:18:08.550" v="6504"/>
          <ac:spMkLst>
            <pc:docMk/>
            <pc:sldMk cId="4014059255" sldId="403"/>
            <ac:spMk id="70" creationId="{0F59C5B1-FAFA-0C68-E79D-E2F5D3ED8D58}"/>
          </ac:spMkLst>
        </pc:spChg>
        <pc:spChg chg="mod">
          <ac:chgData name="koyanagi kei" userId="4a995bc4-0b79-4bdc-a549-ea708d96a2fc" providerId="ADAL" clId="{4F5D13B4-2B9A-5447-9C6D-E0D7BC4B6273}" dt="2023-06-28T05:18:08.550" v="6504"/>
          <ac:spMkLst>
            <pc:docMk/>
            <pc:sldMk cId="4014059255" sldId="403"/>
            <ac:spMk id="72" creationId="{97A1635E-4C85-8F00-A2EB-425A52F13922}"/>
          </ac:spMkLst>
        </pc:spChg>
        <pc:spChg chg="mod">
          <ac:chgData name="koyanagi kei" userId="4a995bc4-0b79-4bdc-a549-ea708d96a2fc" providerId="ADAL" clId="{4F5D13B4-2B9A-5447-9C6D-E0D7BC4B6273}" dt="2023-06-28T05:18:08.550" v="6504"/>
          <ac:spMkLst>
            <pc:docMk/>
            <pc:sldMk cId="4014059255" sldId="403"/>
            <ac:spMk id="74" creationId="{32E6F3B6-7F8C-F3F7-1A10-0424EF1AA5C1}"/>
          </ac:spMkLst>
        </pc:spChg>
        <pc:spChg chg="add del mod">
          <ac:chgData name="koyanagi kei" userId="4a995bc4-0b79-4bdc-a549-ea708d96a2fc" providerId="ADAL" clId="{4F5D13B4-2B9A-5447-9C6D-E0D7BC4B6273}" dt="2023-06-28T05:18:17.585" v="6505"/>
          <ac:spMkLst>
            <pc:docMk/>
            <pc:sldMk cId="4014059255" sldId="403"/>
            <ac:spMk id="77" creationId="{D7F30F71-675E-0A1F-3E6A-9A57DCB9B9A7}"/>
          </ac:spMkLst>
        </pc:spChg>
        <pc:spChg chg="add del mod">
          <ac:chgData name="koyanagi kei" userId="4a995bc4-0b79-4bdc-a549-ea708d96a2fc" providerId="ADAL" clId="{4F5D13B4-2B9A-5447-9C6D-E0D7BC4B6273}" dt="2023-06-28T05:18:17.585" v="6505"/>
          <ac:spMkLst>
            <pc:docMk/>
            <pc:sldMk cId="4014059255" sldId="403"/>
            <ac:spMk id="78" creationId="{D14757AC-80DE-E374-BD09-FC01B2C5B225}"/>
          </ac:spMkLst>
        </pc:spChg>
        <pc:spChg chg="add del mod">
          <ac:chgData name="koyanagi kei" userId="4a995bc4-0b79-4bdc-a549-ea708d96a2fc" providerId="ADAL" clId="{4F5D13B4-2B9A-5447-9C6D-E0D7BC4B6273}" dt="2023-06-28T05:18:17.585" v="6505"/>
          <ac:spMkLst>
            <pc:docMk/>
            <pc:sldMk cId="4014059255" sldId="403"/>
            <ac:spMk id="79" creationId="{DEBE215F-C1F7-D633-7DC2-5DA85938376C}"/>
          </ac:spMkLst>
        </pc:spChg>
        <pc:spChg chg="add del mod">
          <ac:chgData name="koyanagi kei" userId="4a995bc4-0b79-4bdc-a549-ea708d96a2fc" providerId="ADAL" clId="{4F5D13B4-2B9A-5447-9C6D-E0D7BC4B6273}" dt="2023-06-28T05:18:17.585" v="6505"/>
          <ac:spMkLst>
            <pc:docMk/>
            <pc:sldMk cId="4014059255" sldId="403"/>
            <ac:spMk id="86" creationId="{FA9615EA-6823-2FD1-98E1-73FD1F765CE8}"/>
          </ac:spMkLst>
        </pc:spChg>
        <pc:spChg chg="add mod">
          <ac:chgData name="koyanagi kei" userId="4a995bc4-0b79-4bdc-a549-ea708d96a2fc" providerId="ADAL" clId="{4F5D13B4-2B9A-5447-9C6D-E0D7BC4B6273}" dt="2023-06-28T05:57:33.791" v="6752" actId="1076"/>
          <ac:spMkLst>
            <pc:docMk/>
            <pc:sldMk cId="4014059255" sldId="403"/>
            <ac:spMk id="88" creationId="{AE1EAA20-1D81-FE56-05F3-74F5D6CD1179}"/>
          </ac:spMkLst>
        </pc:spChg>
        <pc:spChg chg="mod">
          <ac:chgData name="koyanagi kei" userId="4a995bc4-0b79-4bdc-a549-ea708d96a2fc" providerId="ADAL" clId="{4F5D13B4-2B9A-5447-9C6D-E0D7BC4B6273}" dt="2023-06-28T05:41:17.230" v="6516"/>
          <ac:spMkLst>
            <pc:docMk/>
            <pc:sldMk cId="4014059255" sldId="403"/>
            <ac:spMk id="94" creationId="{AA9957CF-1DD0-7E94-13FD-49C8D121D9B0}"/>
          </ac:spMkLst>
        </pc:spChg>
        <pc:spChg chg="mod">
          <ac:chgData name="koyanagi kei" userId="4a995bc4-0b79-4bdc-a549-ea708d96a2fc" providerId="ADAL" clId="{4F5D13B4-2B9A-5447-9C6D-E0D7BC4B6273}" dt="2023-06-28T05:41:17.230" v="6516"/>
          <ac:spMkLst>
            <pc:docMk/>
            <pc:sldMk cId="4014059255" sldId="403"/>
            <ac:spMk id="96" creationId="{49D48567-67EF-5A13-BEFC-748C35635EC7}"/>
          </ac:spMkLst>
        </pc:spChg>
        <pc:spChg chg="mod">
          <ac:chgData name="koyanagi kei" userId="4a995bc4-0b79-4bdc-a549-ea708d96a2fc" providerId="ADAL" clId="{4F5D13B4-2B9A-5447-9C6D-E0D7BC4B6273}" dt="2023-06-28T05:41:17.230" v="6516"/>
          <ac:spMkLst>
            <pc:docMk/>
            <pc:sldMk cId="4014059255" sldId="403"/>
            <ac:spMk id="98" creationId="{87BCF835-E779-1887-ABC2-3E2B564CC25C}"/>
          </ac:spMkLst>
        </pc:spChg>
        <pc:spChg chg="mod">
          <ac:chgData name="koyanagi kei" userId="4a995bc4-0b79-4bdc-a549-ea708d96a2fc" providerId="ADAL" clId="{4F5D13B4-2B9A-5447-9C6D-E0D7BC4B6273}" dt="2023-06-28T05:41:17.230" v="6516"/>
          <ac:spMkLst>
            <pc:docMk/>
            <pc:sldMk cId="4014059255" sldId="403"/>
            <ac:spMk id="104" creationId="{416C86F3-F5F1-3897-310E-7A27589E7A75}"/>
          </ac:spMkLst>
        </pc:spChg>
        <pc:spChg chg="mod">
          <ac:chgData name="koyanagi kei" userId="4a995bc4-0b79-4bdc-a549-ea708d96a2fc" providerId="ADAL" clId="{4F5D13B4-2B9A-5447-9C6D-E0D7BC4B6273}" dt="2023-06-28T05:41:17.230" v="6516"/>
          <ac:spMkLst>
            <pc:docMk/>
            <pc:sldMk cId="4014059255" sldId="403"/>
            <ac:spMk id="106" creationId="{D2079066-16E4-49CF-3791-32FCDCF70286}"/>
          </ac:spMkLst>
        </pc:spChg>
        <pc:spChg chg="mod">
          <ac:chgData name="koyanagi kei" userId="4a995bc4-0b79-4bdc-a549-ea708d96a2fc" providerId="ADAL" clId="{4F5D13B4-2B9A-5447-9C6D-E0D7BC4B6273}" dt="2023-06-28T05:41:17.230" v="6516"/>
          <ac:spMkLst>
            <pc:docMk/>
            <pc:sldMk cId="4014059255" sldId="403"/>
            <ac:spMk id="108" creationId="{4809FCAD-CFE3-58B1-D91C-21501EB6FE4C}"/>
          </ac:spMkLst>
        </pc:spChg>
        <pc:spChg chg="mod">
          <ac:chgData name="koyanagi kei" userId="4a995bc4-0b79-4bdc-a549-ea708d96a2fc" providerId="ADAL" clId="{4F5D13B4-2B9A-5447-9C6D-E0D7BC4B6273}" dt="2023-06-28T05:41:17.230" v="6516"/>
          <ac:spMkLst>
            <pc:docMk/>
            <pc:sldMk cId="4014059255" sldId="403"/>
            <ac:spMk id="114" creationId="{FA5F7BFC-0846-9ADF-B703-EF5FCD24A8EE}"/>
          </ac:spMkLst>
        </pc:spChg>
        <pc:spChg chg="mod">
          <ac:chgData name="koyanagi kei" userId="4a995bc4-0b79-4bdc-a549-ea708d96a2fc" providerId="ADAL" clId="{4F5D13B4-2B9A-5447-9C6D-E0D7BC4B6273}" dt="2023-06-28T05:41:17.230" v="6516"/>
          <ac:spMkLst>
            <pc:docMk/>
            <pc:sldMk cId="4014059255" sldId="403"/>
            <ac:spMk id="116" creationId="{4835333B-96E4-1480-E3B1-C5EEE34BB3A3}"/>
          </ac:spMkLst>
        </pc:spChg>
        <pc:spChg chg="mod">
          <ac:chgData name="koyanagi kei" userId="4a995bc4-0b79-4bdc-a549-ea708d96a2fc" providerId="ADAL" clId="{4F5D13B4-2B9A-5447-9C6D-E0D7BC4B6273}" dt="2023-06-28T05:41:17.230" v="6516"/>
          <ac:spMkLst>
            <pc:docMk/>
            <pc:sldMk cId="4014059255" sldId="403"/>
            <ac:spMk id="118" creationId="{FC66B286-64ED-DCEE-714E-62892072E32B}"/>
          </ac:spMkLst>
        </pc:spChg>
        <pc:spChg chg="add del mod">
          <ac:chgData name="koyanagi kei" userId="4a995bc4-0b79-4bdc-a549-ea708d96a2fc" providerId="ADAL" clId="{4F5D13B4-2B9A-5447-9C6D-E0D7BC4B6273}" dt="2023-06-28T05:42:48.923" v="6541" actId="478"/>
          <ac:spMkLst>
            <pc:docMk/>
            <pc:sldMk cId="4014059255" sldId="403"/>
            <ac:spMk id="120" creationId="{1C98CB7F-7F99-F25F-2480-368E9381142A}"/>
          </ac:spMkLst>
        </pc:spChg>
        <pc:spChg chg="add del mod">
          <ac:chgData name="koyanagi kei" userId="4a995bc4-0b79-4bdc-a549-ea708d96a2fc" providerId="ADAL" clId="{4F5D13B4-2B9A-5447-9C6D-E0D7BC4B6273}" dt="2023-06-28T05:42:48.923" v="6541" actId="478"/>
          <ac:spMkLst>
            <pc:docMk/>
            <pc:sldMk cId="4014059255" sldId="403"/>
            <ac:spMk id="121" creationId="{4E8FAF69-BA3E-E628-F7D7-E955156B328A}"/>
          </ac:spMkLst>
        </pc:spChg>
        <pc:spChg chg="add del mod">
          <ac:chgData name="koyanagi kei" userId="4a995bc4-0b79-4bdc-a549-ea708d96a2fc" providerId="ADAL" clId="{4F5D13B4-2B9A-5447-9C6D-E0D7BC4B6273}" dt="2023-06-28T05:42:48.923" v="6541" actId="478"/>
          <ac:spMkLst>
            <pc:docMk/>
            <pc:sldMk cId="4014059255" sldId="403"/>
            <ac:spMk id="122" creationId="{AF515B12-B24F-E415-99B1-57C76D1A8F12}"/>
          </ac:spMkLst>
        </pc:spChg>
        <pc:spChg chg="mod">
          <ac:chgData name="koyanagi kei" userId="4a995bc4-0b79-4bdc-a549-ea708d96a2fc" providerId="ADAL" clId="{4F5D13B4-2B9A-5447-9C6D-E0D7BC4B6273}" dt="2023-06-28T05:42:24.450" v="6535"/>
          <ac:spMkLst>
            <pc:docMk/>
            <pc:sldMk cId="4014059255" sldId="403"/>
            <ac:spMk id="127" creationId="{5BE789FA-20B3-8497-BBF6-385EF61F05CB}"/>
          </ac:spMkLst>
        </pc:spChg>
        <pc:spChg chg="mod">
          <ac:chgData name="koyanagi kei" userId="4a995bc4-0b79-4bdc-a549-ea708d96a2fc" providerId="ADAL" clId="{4F5D13B4-2B9A-5447-9C6D-E0D7BC4B6273}" dt="2023-06-28T05:42:24.450" v="6535"/>
          <ac:spMkLst>
            <pc:docMk/>
            <pc:sldMk cId="4014059255" sldId="403"/>
            <ac:spMk id="129" creationId="{0CB642D6-DFCD-6B53-A0AA-87CE892C65CB}"/>
          </ac:spMkLst>
        </pc:spChg>
        <pc:spChg chg="mod">
          <ac:chgData name="koyanagi kei" userId="4a995bc4-0b79-4bdc-a549-ea708d96a2fc" providerId="ADAL" clId="{4F5D13B4-2B9A-5447-9C6D-E0D7BC4B6273}" dt="2023-06-28T05:42:24.450" v="6535"/>
          <ac:spMkLst>
            <pc:docMk/>
            <pc:sldMk cId="4014059255" sldId="403"/>
            <ac:spMk id="131" creationId="{20E21D8A-D9B2-BC35-A76D-60577BFA5511}"/>
          </ac:spMkLst>
        </pc:spChg>
        <pc:spChg chg="mod">
          <ac:chgData name="koyanagi kei" userId="4a995bc4-0b79-4bdc-a549-ea708d96a2fc" providerId="ADAL" clId="{4F5D13B4-2B9A-5447-9C6D-E0D7BC4B6273}" dt="2023-06-28T05:42:26.349" v="6537"/>
          <ac:spMkLst>
            <pc:docMk/>
            <pc:sldMk cId="4014059255" sldId="403"/>
            <ac:spMk id="137" creationId="{7D341346-6A46-12FB-BB82-87703BEEF8AF}"/>
          </ac:spMkLst>
        </pc:spChg>
        <pc:spChg chg="mod">
          <ac:chgData name="koyanagi kei" userId="4a995bc4-0b79-4bdc-a549-ea708d96a2fc" providerId="ADAL" clId="{4F5D13B4-2B9A-5447-9C6D-E0D7BC4B6273}" dt="2023-06-28T05:42:26.349" v="6537"/>
          <ac:spMkLst>
            <pc:docMk/>
            <pc:sldMk cId="4014059255" sldId="403"/>
            <ac:spMk id="139" creationId="{3865F788-499F-A836-CBC8-C68A5CE0F8C8}"/>
          </ac:spMkLst>
        </pc:spChg>
        <pc:spChg chg="mod">
          <ac:chgData name="koyanagi kei" userId="4a995bc4-0b79-4bdc-a549-ea708d96a2fc" providerId="ADAL" clId="{4F5D13B4-2B9A-5447-9C6D-E0D7BC4B6273}" dt="2023-06-28T05:42:26.349" v="6537"/>
          <ac:spMkLst>
            <pc:docMk/>
            <pc:sldMk cId="4014059255" sldId="403"/>
            <ac:spMk id="141" creationId="{9234C0CF-C34F-CDF4-1F31-87FF5F097010}"/>
          </ac:spMkLst>
        </pc:spChg>
        <pc:spChg chg="add mod">
          <ac:chgData name="koyanagi kei" userId="4a995bc4-0b79-4bdc-a549-ea708d96a2fc" providerId="ADAL" clId="{4F5D13B4-2B9A-5447-9C6D-E0D7BC4B6273}" dt="2023-06-28T05:43:45.694" v="6573" actId="1076"/>
          <ac:spMkLst>
            <pc:docMk/>
            <pc:sldMk cId="4014059255" sldId="403"/>
            <ac:spMk id="143" creationId="{289BF79C-6D80-AAB3-2CFF-9D2F163282D4}"/>
          </ac:spMkLst>
        </pc:spChg>
        <pc:spChg chg="mod">
          <ac:chgData name="koyanagi kei" userId="4a995bc4-0b79-4bdc-a549-ea708d96a2fc" providerId="ADAL" clId="{4F5D13B4-2B9A-5447-9C6D-E0D7BC4B6273}" dt="2023-06-28T05:43:57.627" v="6578"/>
          <ac:spMkLst>
            <pc:docMk/>
            <pc:sldMk cId="4014059255" sldId="403"/>
            <ac:spMk id="147" creationId="{1C78A439-390B-BC8F-D70F-0508BC928DC2}"/>
          </ac:spMkLst>
        </pc:spChg>
        <pc:spChg chg="mod">
          <ac:chgData name="koyanagi kei" userId="4a995bc4-0b79-4bdc-a549-ea708d96a2fc" providerId="ADAL" clId="{4F5D13B4-2B9A-5447-9C6D-E0D7BC4B6273}" dt="2023-06-28T05:43:57.627" v="6578"/>
          <ac:spMkLst>
            <pc:docMk/>
            <pc:sldMk cId="4014059255" sldId="403"/>
            <ac:spMk id="151" creationId="{39A56040-0265-DD6B-0A50-C66693AE4466}"/>
          </ac:spMkLst>
        </pc:spChg>
        <pc:spChg chg="mod">
          <ac:chgData name="koyanagi kei" userId="4a995bc4-0b79-4bdc-a549-ea708d96a2fc" providerId="ADAL" clId="{4F5D13B4-2B9A-5447-9C6D-E0D7BC4B6273}" dt="2023-06-28T05:43:57.627" v="6578"/>
          <ac:spMkLst>
            <pc:docMk/>
            <pc:sldMk cId="4014059255" sldId="403"/>
            <ac:spMk id="153" creationId="{078E7080-6F3D-85A0-B099-F5237A442F03}"/>
          </ac:spMkLst>
        </pc:spChg>
        <pc:spChg chg="mod">
          <ac:chgData name="koyanagi kei" userId="4a995bc4-0b79-4bdc-a549-ea708d96a2fc" providerId="ADAL" clId="{4F5D13B4-2B9A-5447-9C6D-E0D7BC4B6273}" dt="2023-06-28T05:43:57.627" v="6578"/>
          <ac:spMkLst>
            <pc:docMk/>
            <pc:sldMk cId="4014059255" sldId="403"/>
            <ac:spMk id="155" creationId="{0E3109E9-D0CE-0DB5-9E51-149C5E92968E}"/>
          </ac:spMkLst>
        </pc:spChg>
        <pc:spChg chg="mod">
          <ac:chgData name="koyanagi kei" userId="4a995bc4-0b79-4bdc-a549-ea708d96a2fc" providerId="ADAL" clId="{4F5D13B4-2B9A-5447-9C6D-E0D7BC4B6273}" dt="2023-06-28T05:44:47.384" v="6584"/>
          <ac:spMkLst>
            <pc:docMk/>
            <pc:sldMk cId="4014059255" sldId="403"/>
            <ac:spMk id="159" creationId="{517E0F40-BBCB-51AD-CB97-255A133C62CD}"/>
          </ac:spMkLst>
        </pc:spChg>
        <pc:spChg chg="mod">
          <ac:chgData name="koyanagi kei" userId="4a995bc4-0b79-4bdc-a549-ea708d96a2fc" providerId="ADAL" clId="{4F5D13B4-2B9A-5447-9C6D-E0D7BC4B6273}" dt="2023-06-28T05:44:47.384" v="6584"/>
          <ac:spMkLst>
            <pc:docMk/>
            <pc:sldMk cId="4014059255" sldId="403"/>
            <ac:spMk id="163" creationId="{2AAE9B9A-3AAE-2A2A-6758-0F702A2ED399}"/>
          </ac:spMkLst>
        </pc:spChg>
        <pc:spChg chg="mod">
          <ac:chgData name="koyanagi kei" userId="4a995bc4-0b79-4bdc-a549-ea708d96a2fc" providerId="ADAL" clId="{4F5D13B4-2B9A-5447-9C6D-E0D7BC4B6273}" dt="2023-06-28T05:44:47.384" v="6584"/>
          <ac:spMkLst>
            <pc:docMk/>
            <pc:sldMk cId="4014059255" sldId="403"/>
            <ac:spMk id="165" creationId="{D09CE00A-6AF3-C075-1271-7A203EC20027}"/>
          </ac:spMkLst>
        </pc:spChg>
        <pc:spChg chg="mod">
          <ac:chgData name="koyanagi kei" userId="4a995bc4-0b79-4bdc-a549-ea708d96a2fc" providerId="ADAL" clId="{4F5D13B4-2B9A-5447-9C6D-E0D7BC4B6273}" dt="2023-06-28T05:44:47.384" v="6584"/>
          <ac:spMkLst>
            <pc:docMk/>
            <pc:sldMk cId="4014059255" sldId="403"/>
            <ac:spMk id="167" creationId="{ACA3E20F-7195-9568-86F8-D5E7DDFB3AAA}"/>
          </ac:spMkLst>
        </pc:spChg>
        <pc:grpChg chg="add mod">
          <ac:chgData name="koyanagi kei" userId="4a995bc4-0b79-4bdc-a549-ea708d96a2fc" providerId="ADAL" clId="{4F5D13B4-2B9A-5447-9C6D-E0D7BC4B6273}" dt="2023-06-28T05:16:10.709" v="6502" actId="1076"/>
          <ac:grpSpMkLst>
            <pc:docMk/>
            <pc:sldMk cId="4014059255" sldId="403"/>
            <ac:grpSpMk id="2" creationId="{7F3AD66B-D7AD-4E0F-2562-52F4331C75D9}"/>
          </ac:grpSpMkLst>
        </pc:grpChg>
        <pc:grpChg chg="add mod">
          <ac:chgData name="koyanagi kei" userId="4a995bc4-0b79-4bdc-a549-ea708d96a2fc" providerId="ADAL" clId="{4F5D13B4-2B9A-5447-9C6D-E0D7BC4B6273}" dt="2023-06-28T05:16:15.101" v="6503" actId="1076"/>
          <ac:grpSpMkLst>
            <pc:docMk/>
            <pc:sldMk cId="4014059255" sldId="403"/>
            <ac:grpSpMk id="13" creationId="{F04F75E8-91EB-257D-EF91-99CFDED28154}"/>
          </ac:grpSpMkLst>
        </pc:grpChg>
        <pc:grpChg chg="add mod">
          <ac:chgData name="koyanagi kei" userId="4a995bc4-0b79-4bdc-a549-ea708d96a2fc" providerId="ADAL" clId="{4F5D13B4-2B9A-5447-9C6D-E0D7BC4B6273}" dt="2023-06-28T05:15:41.024" v="6499" actId="1076"/>
          <ac:grpSpMkLst>
            <pc:docMk/>
            <pc:sldMk cId="4014059255" sldId="403"/>
            <ac:grpSpMk id="14" creationId="{A97D012C-AC30-9281-5346-2165C182005D}"/>
          </ac:grpSpMkLst>
        </pc:grpChg>
        <pc:grpChg chg="add del mod">
          <ac:chgData name="koyanagi kei" userId="4a995bc4-0b79-4bdc-a549-ea708d96a2fc" providerId="ADAL" clId="{4F5D13B4-2B9A-5447-9C6D-E0D7BC4B6273}" dt="2023-06-28T05:18:17.585" v="6505"/>
          <ac:grpSpMkLst>
            <pc:docMk/>
            <pc:sldMk cId="4014059255" sldId="403"/>
            <ac:grpSpMk id="15" creationId="{C4DEB62D-E3CD-8864-F4D4-926E23447C79}"/>
          </ac:grpSpMkLst>
        </pc:grpChg>
        <pc:grpChg chg="mod">
          <ac:chgData name="koyanagi kei" userId="4a995bc4-0b79-4bdc-a549-ea708d96a2fc" providerId="ADAL" clId="{4F5D13B4-2B9A-5447-9C6D-E0D7BC4B6273}" dt="2023-06-28T05:18:08.550" v="6504"/>
          <ac:grpSpMkLst>
            <pc:docMk/>
            <pc:sldMk cId="4014059255" sldId="403"/>
            <ac:grpSpMk id="19" creationId="{A50D68C4-DDFB-9601-4B67-507C5F2E7B9A}"/>
          </ac:grpSpMkLst>
        </pc:grpChg>
        <pc:grpChg chg="add del mod">
          <ac:chgData name="koyanagi kei" userId="4a995bc4-0b79-4bdc-a549-ea708d96a2fc" providerId="ADAL" clId="{4F5D13B4-2B9A-5447-9C6D-E0D7BC4B6273}" dt="2023-06-28T05:18:17.585" v="6505"/>
          <ac:grpSpMkLst>
            <pc:docMk/>
            <pc:sldMk cId="4014059255" sldId="403"/>
            <ac:grpSpMk id="26" creationId="{B42C8F5A-CBA6-6290-906E-31981417E7BB}"/>
          </ac:grpSpMkLst>
        </pc:grpChg>
        <pc:grpChg chg="mod">
          <ac:chgData name="koyanagi kei" userId="4a995bc4-0b79-4bdc-a549-ea708d96a2fc" providerId="ADAL" clId="{4F5D13B4-2B9A-5447-9C6D-E0D7BC4B6273}" dt="2023-06-28T05:18:08.550" v="6504"/>
          <ac:grpSpMkLst>
            <pc:docMk/>
            <pc:sldMk cId="4014059255" sldId="403"/>
            <ac:grpSpMk id="27" creationId="{BADC0E6A-34BC-A1AB-38A0-8017FBC7BD12}"/>
          </ac:grpSpMkLst>
        </pc:grpChg>
        <pc:grpChg chg="add del mod">
          <ac:chgData name="koyanagi kei" userId="4a995bc4-0b79-4bdc-a549-ea708d96a2fc" providerId="ADAL" clId="{4F5D13B4-2B9A-5447-9C6D-E0D7BC4B6273}" dt="2023-06-28T05:18:17.585" v="6505"/>
          <ac:grpSpMkLst>
            <pc:docMk/>
            <pc:sldMk cId="4014059255" sldId="403"/>
            <ac:grpSpMk id="32" creationId="{7F1F06EC-DA27-3C53-8620-3A19F221557C}"/>
          </ac:grpSpMkLst>
        </pc:grpChg>
        <pc:grpChg chg="mod">
          <ac:chgData name="koyanagi kei" userId="4a995bc4-0b79-4bdc-a549-ea708d96a2fc" providerId="ADAL" clId="{4F5D13B4-2B9A-5447-9C6D-E0D7BC4B6273}" dt="2023-06-28T05:18:08.550" v="6504"/>
          <ac:grpSpMkLst>
            <pc:docMk/>
            <pc:sldMk cId="4014059255" sldId="403"/>
            <ac:grpSpMk id="33" creationId="{BE4EB2B1-B456-DB66-E237-9EA808143F96}"/>
          </ac:grpSpMkLst>
        </pc:grpChg>
        <pc:grpChg chg="add del mod">
          <ac:chgData name="koyanagi kei" userId="4a995bc4-0b79-4bdc-a549-ea708d96a2fc" providerId="ADAL" clId="{4F5D13B4-2B9A-5447-9C6D-E0D7BC4B6273}" dt="2023-06-28T05:18:17.585" v="6505"/>
          <ac:grpSpMkLst>
            <pc:docMk/>
            <pc:sldMk cId="4014059255" sldId="403"/>
            <ac:grpSpMk id="45" creationId="{9B22F16D-4734-1373-925E-E39E718D9BF7}"/>
          </ac:grpSpMkLst>
        </pc:grpChg>
        <pc:grpChg chg="mod">
          <ac:chgData name="koyanagi kei" userId="4a995bc4-0b79-4bdc-a549-ea708d96a2fc" providerId="ADAL" clId="{4F5D13B4-2B9A-5447-9C6D-E0D7BC4B6273}" dt="2023-06-28T05:18:08.550" v="6504"/>
          <ac:grpSpMkLst>
            <pc:docMk/>
            <pc:sldMk cId="4014059255" sldId="403"/>
            <ac:grpSpMk id="46" creationId="{BE304695-A884-886E-F93E-4DCE3FFB6A13}"/>
          </ac:grpSpMkLst>
        </pc:grpChg>
        <pc:grpChg chg="mod">
          <ac:chgData name="koyanagi kei" userId="4a995bc4-0b79-4bdc-a549-ea708d96a2fc" providerId="ADAL" clId="{4F5D13B4-2B9A-5447-9C6D-E0D7BC4B6273}" dt="2023-06-28T05:18:08.550" v="6504"/>
          <ac:grpSpMkLst>
            <pc:docMk/>
            <pc:sldMk cId="4014059255" sldId="403"/>
            <ac:grpSpMk id="47" creationId="{7519FA38-3ABA-137A-735D-F33F0FAB9623}"/>
          </ac:grpSpMkLst>
        </pc:grpChg>
        <pc:grpChg chg="mod">
          <ac:chgData name="koyanagi kei" userId="4a995bc4-0b79-4bdc-a549-ea708d96a2fc" providerId="ADAL" clId="{4F5D13B4-2B9A-5447-9C6D-E0D7BC4B6273}" dt="2023-06-28T05:18:08.550" v="6504"/>
          <ac:grpSpMkLst>
            <pc:docMk/>
            <pc:sldMk cId="4014059255" sldId="403"/>
            <ac:grpSpMk id="48" creationId="{DD775856-FAD8-833C-6E88-A89F77244223}"/>
          </ac:grpSpMkLst>
        </pc:grpChg>
        <pc:grpChg chg="add del mod">
          <ac:chgData name="koyanagi kei" userId="4a995bc4-0b79-4bdc-a549-ea708d96a2fc" providerId="ADAL" clId="{4F5D13B4-2B9A-5447-9C6D-E0D7BC4B6273}" dt="2023-06-28T05:18:17.585" v="6505"/>
          <ac:grpSpMkLst>
            <pc:docMk/>
            <pc:sldMk cId="4014059255" sldId="403"/>
            <ac:grpSpMk id="55" creationId="{004193B4-FE38-5EBF-D058-63926D1B17AD}"/>
          </ac:grpSpMkLst>
        </pc:grpChg>
        <pc:grpChg chg="mod">
          <ac:chgData name="koyanagi kei" userId="4a995bc4-0b79-4bdc-a549-ea708d96a2fc" providerId="ADAL" clId="{4F5D13B4-2B9A-5447-9C6D-E0D7BC4B6273}" dt="2023-06-28T05:18:08.550" v="6504"/>
          <ac:grpSpMkLst>
            <pc:docMk/>
            <pc:sldMk cId="4014059255" sldId="403"/>
            <ac:grpSpMk id="56" creationId="{EC8F1313-016A-C818-B6A6-C6E2FC94D699}"/>
          </ac:grpSpMkLst>
        </pc:grpChg>
        <pc:grpChg chg="mod">
          <ac:chgData name="koyanagi kei" userId="4a995bc4-0b79-4bdc-a549-ea708d96a2fc" providerId="ADAL" clId="{4F5D13B4-2B9A-5447-9C6D-E0D7BC4B6273}" dt="2023-06-28T05:18:08.550" v="6504"/>
          <ac:grpSpMkLst>
            <pc:docMk/>
            <pc:sldMk cId="4014059255" sldId="403"/>
            <ac:grpSpMk id="57" creationId="{0EE5A9E0-D1C4-BE47-F8BD-7AC894699BFF}"/>
          </ac:grpSpMkLst>
        </pc:grpChg>
        <pc:grpChg chg="mod">
          <ac:chgData name="koyanagi kei" userId="4a995bc4-0b79-4bdc-a549-ea708d96a2fc" providerId="ADAL" clId="{4F5D13B4-2B9A-5447-9C6D-E0D7BC4B6273}" dt="2023-06-28T05:18:08.550" v="6504"/>
          <ac:grpSpMkLst>
            <pc:docMk/>
            <pc:sldMk cId="4014059255" sldId="403"/>
            <ac:grpSpMk id="58" creationId="{52CBB1DF-B676-B392-AF54-08B346C7138D}"/>
          </ac:grpSpMkLst>
        </pc:grpChg>
        <pc:grpChg chg="add del mod">
          <ac:chgData name="koyanagi kei" userId="4a995bc4-0b79-4bdc-a549-ea708d96a2fc" providerId="ADAL" clId="{4F5D13B4-2B9A-5447-9C6D-E0D7BC4B6273}" dt="2023-06-28T05:18:17.585" v="6505"/>
          <ac:grpSpMkLst>
            <pc:docMk/>
            <pc:sldMk cId="4014059255" sldId="403"/>
            <ac:grpSpMk id="66" creationId="{63E804F6-A52B-A9CC-B33D-C95AA23531BB}"/>
          </ac:grpSpMkLst>
        </pc:grpChg>
        <pc:grpChg chg="mod">
          <ac:chgData name="koyanagi kei" userId="4a995bc4-0b79-4bdc-a549-ea708d96a2fc" providerId="ADAL" clId="{4F5D13B4-2B9A-5447-9C6D-E0D7BC4B6273}" dt="2023-06-28T05:18:08.550" v="6504"/>
          <ac:grpSpMkLst>
            <pc:docMk/>
            <pc:sldMk cId="4014059255" sldId="403"/>
            <ac:grpSpMk id="67" creationId="{0290F2BB-011C-848B-A656-A4DAC4978A98}"/>
          </ac:grpSpMkLst>
        </pc:grpChg>
        <pc:grpChg chg="mod">
          <ac:chgData name="koyanagi kei" userId="4a995bc4-0b79-4bdc-a549-ea708d96a2fc" providerId="ADAL" clId="{4F5D13B4-2B9A-5447-9C6D-E0D7BC4B6273}" dt="2023-06-28T05:18:08.550" v="6504"/>
          <ac:grpSpMkLst>
            <pc:docMk/>
            <pc:sldMk cId="4014059255" sldId="403"/>
            <ac:grpSpMk id="68" creationId="{B34C5E53-707E-EAF8-EB1F-CDF9B39D8ADC}"/>
          </ac:grpSpMkLst>
        </pc:grpChg>
        <pc:grpChg chg="mod">
          <ac:chgData name="koyanagi kei" userId="4a995bc4-0b79-4bdc-a549-ea708d96a2fc" providerId="ADAL" clId="{4F5D13B4-2B9A-5447-9C6D-E0D7BC4B6273}" dt="2023-06-28T05:18:08.550" v="6504"/>
          <ac:grpSpMkLst>
            <pc:docMk/>
            <pc:sldMk cId="4014059255" sldId="403"/>
            <ac:grpSpMk id="69" creationId="{B6D8FC5D-7A1D-5B48-F85C-61D8909CC04B}"/>
          </ac:grpSpMkLst>
        </pc:grpChg>
        <pc:grpChg chg="add mod">
          <ac:chgData name="koyanagi kei" userId="4a995bc4-0b79-4bdc-a549-ea708d96a2fc" providerId="ADAL" clId="{4F5D13B4-2B9A-5447-9C6D-E0D7BC4B6273}" dt="2023-06-28T05:58:19.268" v="6768" actId="1076"/>
          <ac:grpSpMkLst>
            <pc:docMk/>
            <pc:sldMk cId="4014059255" sldId="403"/>
            <ac:grpSpMk id="89" creationId="{BB33448E-2CC6-B2EF-18B4-D87E3B5F6308}"/>
          </ac:grpSpMkLst>
        </pc:grpChg>
        <pc:grpChg chg="add mod">
          <ac:chgData name="koyanagi kei" userId="4a995bc4-0b79-4bdc-a549-ea708d96a2fc" providerId="ADAL" clId="{4F5D13B4-2B9A-5447-9C6D-E0D7BC4B6273}" dt="2023-06-28T05:43:41.647" v="6572" actId="1076"/>
          <ac:grpSpMkLst>
            <pc:docMk/>
            <pc:sldMk cId="4014059255" sldId="403"/>
            <ac:grpSpMk id="90" creationId="{2F09CF4B-14AE-C5B7-DC28-158A7C18B4F4}"/>
          </ac:grpSpMkLst>
        </pc:grpChg>
        <pc:grpChg chg="mod">
          <ac:chgData name="koyanagi kei" userId="4a995bc4-0b79-4bdc-a549-ea708d96a2fc" providerId="ADAL" clId="{4F5D13B4-2B9A-5447-9C6D-E0D7BC4B6273}" dt="2023-06-28T05:41:17.230" v="6516"/>
          <ac:grpSpMkLst>
            <pc:docMk/>
            <pc:sldMk cId="4014059255" sldId="403"/>
            <ac:grpSpMk id="91" creationId="{CF2C2D5C-CE5F-7165-F92F-A5E79B306778}"/>
          </ac:grpSpMkLst>
        </pc:grpChg>
        <pc:grpChg chg="mod">
          <ac:chgData name="koyanagi kei" userId="4a995bc4-0b79-4bdc-a549-ea708d96a2fc" providerId="ADAL" clId="{4F5D13B4-2B9A-5447-9C6D-E0D7BC4B6273}" dt="2023-06-28T05:41:17.230" v="6516"/>
          <ac:grpSpMkLst>
            <pc:docMk/>
            <pc:sldMk cId="4014059255" sldId="403"/>
            <ac:grpSpMk id="92" creationId="{8381410D-D8E2-AD03-F7DA-DE087B6A7232}"/>
          </ac:grpSpMkLst>
        </pc:grpChg>
        <pc:grpChg chg="mod">
          <ac:chgData name="koyanagi kei" userId="4a995bc4-0b79-4bdc-a549-ea708d96a2fc" providerId="ADAL" clId="{4F5D13B4-2B9A-5447-9C6D-E0D7BC4B6273}" dt="2023-06-28T05:41:17.230" v="6516"/>
          <ac:grpSpMkLst>
            <pc:docMk/>
            <pc:sldMk cId="4014059255" sldId="403"/>
            <ac:grpSpMk id="93" creationId="{46DEB16B-0354-4765-50BA-441182E917C6}"/>
          </ac:grpSpMkLst>
        </pc:grpChg>
        <pc:grpChg chg="add del mod">
          <ac:chgData name="koyanagi kei" userId="4a995bc4-0b79-4bdc-a549-ea708d96a2fc" providerId="ADAL" clId="{4F5D13B4-2B9A-5447-9C6D-E0D7BC4B6273}" dt="2023-06-28T05:42:21.507" v="6534" actId="478"/>
          <ac:grpSpMkLst>
            <pc:docMk/>
            <pc:sldMk cId="4014059255" sldId="403"/>
            <ac:grpSpMk id="100" creationId="{ED98FF2E-A2E7-AA6F-4621-F8078C7DF1A9}"/>
          </ac:grpSpMkLst>
        </pc:grpChg>
        <pc:grpChg chg="mod">
          <ac:chgData name="koyanagi kei" userId="4a995bc4-0b79-4bdc-a549-ea708d96a2fc" providerId="ADAL" clId="{4F5D13B4-2B9A-5447-9C6D-E0D7BC4B6273}" dt="2023-06-28T05:41:17.230" v="6516"/>
          <ac:grpSpMkLst>
            <pc:docMk/>
            <pc:sldMk cId="4014059255" sldId="403"/>
            <ac:grpSpMk id="101" creationId="{0DE27246-FDFD-8143-D635-D5A2A8B48960}"/>
          </ac:grpSpMkLst>
        </pc:grpChg>
        <pc:grpChg chg="mod">
          <ac:chgData name="koyanagi kei" userId="4a995bc4-0b79-4bdc-a549-ea708d96a2fc" providerId="ADAL" clId="{4F5D13B4-2B9A-5447-9C6D-E0D7BC4B6273}" dt="2023-06-28T05:41:17.230" v="6516"/>
          <ac:grpSpMkLst>
            <pc:docMk/>
            <pc:sldMk cId="4014059255" sldId="403"/>
            <ac:grpSpMk id="102" creationId="{6E91351E-A611-DF17-A1EA-BAB0BB45D50D}"/>
          </ac:grpSpMkLst>
        </pc:grpChg>
        <pc:grpChg chg="mod">
          <ac:chgData name="koyanagi kei" userId="4a995bc4-0b79-4bdc-a549-ea708d96a2fc" providerId="ADAL" clId="{4F5D13B4-2B9A-5447-9C6D-E0D7BC4B6273}" dt="2023-06-28T05:41:17.230" v="6516"/>
          <ac:grpSpMkLst>
            <pc:docMk/>
            <pc:sldMk cId="4014059255" sldId="403"/>
            <ac:grpSpMk id="103" creationId="{AE9CF082-329E-F3A5-0DB1-1F48D5D2CCF4}"/>
          </ac:grpSpMkLst>
        </pc:grpChg>
        <pc:grpChg chg="add del mod">
          <ac:chgData name="koyanagi kei" userId="4a995bc4-0b79-4bdc-a549-ea708d96a2fc" providerId="ADAL" clId="{4F5D13B4-2B9A-5447-9C6D-E0D7BC4B6273}" dt="2023-06-28T05:42:48.923" v="6541" actId="478"/>
          <ac:grpSpMkLst>
            <pc:docMk/>
            <pc:sldMk cId="4014059255" sldId="403"/>
            <ac:grpSpMk id="110" creationId="{4BB8947E-4177-4C1A-CBF0-AA460A1783BB}"/>
          </ac:grpSpMkLst>
        </pc:grpChg>
        <pc:grpChg chg="mod">
          <ac:chgData name="koyanagi kei" userId="4a995bc4-0b79-4bdc-a549-ea708d96a2fc" providerId="ADAL" clId="{4F5D13B4-2B9A-5447-9C6D-E0D7BC4B6273}" dt="2023-06-28T05:41:17.230" v="6516"/>
          <ac:grpSpMkLst>
            <pc:docMk/>
            <pc:sldMk cId="4014059255" sldId="403"/>
            <ac:grpSpMk id="111" creationId="{3D44B3F5-3B32-BBCB-BC20-6ED8E6DA9395}"/>
          </ac:grpSpMkLst>
        </pc:grpChg>
        <pc:grpChg chg="mod">
          <ac:chgData name="koyanagi kei" userId="4a995bc4-0b79-4bdc-a549-ea708d96a2fc" providerId="ADAL" clId="{4F5D13B4-2B9A-5447-9C6D-E0D7BC4B6273}" dt="2023-06-28T05:41:17.230" v="6516"/>
          <ac:grpSpMkLst>
            <pc:docMk/>
            <pc:sldMk cId="4014059255" sldId="403"/>
            <ac:grpSpMk id="112" creationId="{F45046DE-4DEE-8E96-D31F-A52693A84A47}"/>
          </ac:grpSpMkLst>
        </pc:grpChg>
        <pc:grpChg chg="mod">
          <ac:chgData name="koyanagi kei" userId="4a995bc4-0b79-4bdc-a549-ea708d96a2fc" providerId="ADAL" clId="{4F5D13B4-2B9A-5447-9C6D-E0D7BC4B6273}" dt="2023-06-28T05:41:17.230" v="6516"/>
          <ac:grpSpMkLst>
            <pc:docMk/>
            <pc:sldMk cId="4014059255" sldId="403"/>
            <ac:grpSpMk id="113" creationId="{BD20F2ED-9D32-32A1-9867-EBF4C12DFB28}"/>
          </ac:grpSpMkLst>
        </pc:grpChg>
        <pc:grpChg chg="add del mod">
          <ac:chgData name="koyanagi kei" userId="4a995bc4-0b79-4bdc-a549-ea708d96a2fc" providerId="ADAL" clId="{4F5D13B4-2B9A-5447-9C6D-E0D7BC4B6273}" dt="2023-06-28T05:43:53.713" v="6575" actId="478"/>
          <ac:grpSpMkLst>
            <pc:docMk/>
            <pc:sldMk cId="4014059255" sldId="403"/>
            <ac:grpSpMk id="123" creationId="{DC4D545A-E125-E95B-4663-25C9A126FA34}"/>
          </ac:grpSpMkLst>
        </pc:grpChg>
        <pc:grpChg chg="mod">
          <ac:chgData name="koyanagi kei" userId="4a995bc4-0b79-4bdc-a549-ea708d96a2fc" providerId="ADAL" clId="{4F5D13B4-2B9A-5447-9C6D-E0D7BC4B6273}" dt="2023-06-28T05:42:24.450" v="6535"/>
          <ac:grpSpMkLst>
            <pc:docMk/>
            <pc:sldMk cId="4014059255" sldId="403"/>
            <ac:grpSpMk id="124" creationId="{FB60E645-0246-A130-FA99-660F4D53FD8F}"/>
          </ac:grpSpMkLst>
        </pc:grpChg>
        <pc:grpChg chg="mod">
          <ac:chgData name="koyanagi kei" userId="4a995bc4-0b79-4bdc-a549-ea708d96a2fc" providerId="ADAL" clId="{4F5D13B4-2B9A-5447-9C6D-E0D7BC4B6273}" dt="2023-06-28T05:42:24.450" v="6535"/>
          <ac:grpSpMkLst>
            <pc:docMk/>
            <pc:sldMk cId="4014059255" sldId="403"/>
            <ac:grpSpMk id="125" creationId="{59480139-E983-121A-78C7-3BB1D43BCBAD}"/>
          </ac:grpSpMkLst>
        </pc:grpChg>
        <pc:grpChg chg="mod">
          <ac:chgData name="koyanagi kei" userId="4a995bc4-0b79-4bdc-a549-ea708d96a2fc" providerId="ADAL" clId="{4F5D13B4-2B9A-5447-9C6D-E0D7BC4B6273}" dt="2023-06-28T05:42:24.450" v="6535"/>
          <ac:grpSpMkLst>
            <pc:docMk/>
            <pc:sldMk cId="4014059255" sldId="403"/>
            <ac:grpSpMk id="126" creationId="{B5DD1A67-DE7B-CC4A-DF08-B367ABD15F7D}"/>
          </ac:grpSpMkLst>
        </pc:grpChg>
        <pc:grpChg chg="add del mod">
          <ac:chgData name="koyanagi kei" userId="4a995bc4-0b79-4bdc-a549-ea708d96a2fc" providerId="ADAL" clId="{4F5D13B4-2B9A-5447-9C6D-E0D7BC4B6273}" dt="2023-06-28T05:43:54.766" v="6576" actId="478"/>
          <ac:grpSpMkLst>
            <pc:docMk/>
            <pc:sldMk cId="4014059255" sldId="403"/>
            <ac:grpSpMk id="133" creationId="{25041C31-3329-9CBB-C8D3-834B4D893339}"/>
          </ac:grpSpMkLst>
        </pc:grpChg>
        <pc:grpChg chg="mod">
          <ac:chgData name="koyanagi kei" userId="4a995bc4-0b79-4bdc-a549-ea708d96a2fc" providerId="ADAL" clId="{4F5D13B4-2B9A-5447-9C6D-E0D7BC4B6273}" dt="2023-06-28T05:42:26.349" v="6537"/>
          <ac:grpSpMkLst>
            <pc:docMk/>
            <pc:sldMk cId="4014059255" sldId="403"/>
            <ac:grpSpMk id="134" creationId="{AA842055-E05F-2982-1733-E4BF3E74338C}"/>
          </ac:grpSpMkLst>
        </pc:grpChg>
        <pc:grpChg chg="mod">
          <ac:chgData name="koyanagi kei" userId="4a995bc4-0b79-4bdc-a549-ea708d96a2fc" providerId="ADAL" clId="{4F5D13B4-2B9A-5447-9C6D-E0D7BC4B6273}" dt="2023-06-28T05:42:26.349" v="6537"/>
          <ac:grpSpMkLst>
            <pc:docMk/>
            <pc:sldMk cId="4014059255" sldId="403"/>
            <ac:grpSpMk id="135" creationId="{C3B67691-86AB-CC7F-6401-BD1549349707}"/>
          </ac:grpSpMkLst>
        </pc:grpChg>
        <pc:grpChg chg="mod">
          <ac:chgData name="koyanagi kei" userId="4a995bc4-0b79-4bdc-a549-ea708d96a2fc" providerId="ADAL" clId="{4F5D13B4-2B9A-5447-9C6D-E0D7BC4B6273}" dt="2023-06-28T05:42:26.349" v="6537"/>
          <ac:grpSpMkLst>
            <pc:docMk/>
            <pc:sldMk cId="4014059255" sldId="403"/>
            <ac:grpSpMk id="136" creationId="{DA911B1A-3781-E58E-B84C-023040B8B9E4}"/>
          </ac:grpSpMkLst>
        </pc:grpChg>
        <pc:grpChg chg="add mod">
          <ac:chgData name="koyanagi kei" userId="4a995bc4-0b79-4bdc-a549-ea708d96a2fc" providerId="ADAL" clId="{4F5D13B4-2B9A-5447-9C6D-E0D7BC4B6273}" dt="2023-06-28T05:58:07.695" v="6767" actId="1038"/>
          <ac:grpSpMkLst>
            <pc:docMk/>
            <pc:sldMk cId="4014059255" sldId="403"/>
            <ac:grpSpMk id="144" creationId="{907C41B3-126B-9084-9A09-C25D5804AC19}"/>
          </ac:grpSpMkLst>
        </pc:grpChg>
        <pc:grpChg chg="add mod">
          <ac:chgData name="koyanagi kei" userId="4a995bc4-0b79-4bdc-a549-ea708d96a2fc" providerId="ADAL" clId="{4F5D13B4-2B9A-5447-9C6D-E0D7BC4B6273}" dt="2023-06-28T05:58:07.695" v="6767" actId="1038"/>
          <ac:grpSpMkLst>
            <pc:docMk/>
            <pc:sldMk cId="4014059255" sldId="403"/>
            <ac:grpSpMk id="145" creationId="{F8F2DF89-A4F4-6B2D-0A9C-19310D60804A}"/>
          </ac:grpSpMkLst>
        </pc:grpChg>
        <pc:grpChg chg="mod">
          <ac:chgData name="koyanagi kei" userId="4a995bc4-0b79-4bdc-a549-ea708d96a2fc" providerId="ADAL" clId="{4F5D13B4-2B9A-5447-9C6D-E0D7BC4B6273}" dt="2023-06-28T05:43:57.627" v="6578"/>
          <ac:grpSpMkLst>
            <pc:docMk/>
            <pc:sldMk cId="4014059255" sldId="403"/>
            <ac:grpSpMk id="146" creationId="{00B29BA7-51D8-4ABF-FFA9-E06CF1BEAFA7}"/>
          </ac:grpSpMkLst>
        </pc:grpChg>
        <pc:grpChg chg="mod">
          <ac:chgData name="koyanagi kei" userId="4a995bc4-0b79-4bdc-a549-ea708d96a2fc" providerId="ADAL" clId="{4F5D13B4-2B9A-5447-9C6D-E0D7BC4B6273}" dt="2023-06-28T05:43:57.627" v="6578"/>
          <ac:grpSpMkLst>
            <pc:docMk/>
            <pc:sldMk cId="4014059255" sldId="403"/>
            <ac:grpSpMk id="148" creationId="{DEB7B117-7064-33DA-8F09-4CBB2D7CE164}"/>
          </ac:grpSpMkLst>
        </pc:grpChg>
        <pc:grpChg chg="mod">
          <ac:chgData name="koyanagi kei" userId="4a995bc4-0b79-4bdc-a549-ea708d96a2fc" providerId="ADAL" clId="{4F5D13B4-2B9A-5447-9C6D-E0D7BC4B6273}" dt="2023-06-28T05:43:57.627" v="6578"/>
          <ac:grpSpMkLst>
            <pc:docMk/>
            <pc:sldMk cId="4014059255" sldId="403"/>
            <ac:grpSpMk id="149" creationId="{EC6644BD-68A3-4F3D-4192-EB4503CACF9B}"/>
          </ac:grpSpMkLst>
        </pc:grpChg>
        <pc:grpChg chg="mod">
          <ac:chgData name="koyanagi kei" userId="4a995bc4-0b79-4bdc-a549-ea708d96a2fc" providerId="ADAL" clId="{4F5D13B4-2B9A-5447-9C6D-E0D7BC4B6273}" dt="2023-06-28T05:43:57.627" v="6578"/>
          <ac:grpSpMkLst>
            <pc:docMk/>
            <pc:sldMk cId="4014059255" sldId="403"/>
            <ac:grpSpMk id="150" creationId="{9C74F2AD-FA29-A66C-539D-82F3C1AD8C04}"/>
          </ac:grpSpMkLst>
        </pc:grpChg>
        <pc:grpChg chg="add mod">
          <ac:chgData name="koyanagi kei" userId="4a995bc4-0b79-4bdc-a549-ea708d96a2fc" providerId="ADAL" clId="{4F5D13B4-2B9A-5447-9C6D-E0D7BC4B6273}" dt="2023-06-28T05:58:07.695" v="6767" actId="1038"/>
          <ac:grpSpMkLst>
            <pc:docMk/>
            <pc:sldMk cId="4014059255" sldId="403"/>
            <ac:grpSpMk id="157" creationId="{193871FE-16FA-7F4E-7A55-AA01C4AD88BA}"/>
          </ac:grpSpMkLst>
        </pc:grpChg>
        <pc:grpChg chg="mod">
          <ac:chgData name="koyanagi kei" userId="4a995bc4-0b79-4bdc-a549-ea708d96a2fc" providerId="ADAL" clId="{4F5D13B4-2B9A-5447-9C6D-E0D7BC4B6273}" dt="2023-06-28T05:44:47.384" v="6584"/>
          <ac:grpSpMkLst>
            <pc:docMk/>
            <pc:sldMk cId="4014059255" sldId="403"/>
            <ac:grpSpMk id="158" creationId="{03E4ED64-4F5C-B878-CF9C-BA59E77DF17A}"/>
          </ac:grpSpMkLst>
        </pc:grpChg>
        <pc:grpChg chg="mod">
          <ac:chgData name="koyanagi kei" userId="4a995bc4-0b79-4bdc-a549-ea708d96a2fc" providerId="ADAL" clId="{4F5D13B4-2B9A-5447-9C6D-E0D7BC4B6273}" dt="2023-06-28T05:44:47.384" v="6584"/>
          <ac:grpSpMkLst>
            <pc:docMk/>
            <pc:sldMk cId="4014059255" sldId="403"/>
            <ac:grpSpMk id="160" creationId="{263A5504-1614-B0BF-1F48-4BEE7B25AEC7}"/>
          </ac:grpSpMkLst>
        </pc:grpChg>
        <pc:grpChg chg="mod">
          <ac:chgData name="koyanagi kei" userId="4a995bc4-0b79-4bdc-a549-ea708d96a2fc" providerId="ADAL" clId="{4F5D13B4-2B9A-5447-9C6D-E0D7BC4B6273}" dt="2023-06-28T05:44:47.384" v="6584"/>
          <ac:grpSpMkLst>
            <pc:docMk/>
            <pc:sldMk cId="4014059255" sldId="403"/>
            <ac:grpSpMk id="161" creationId="{9673AD03-62BD-2ECB-586F-69492EC8710D}"/>
          </ac:grpSpMkLst>
        </pc:grpChg>
        <pc:grpChg chg="mod">
          <ac:chgData name="koyanagi kei" userId="4a995bc4-0b79-4bdc-a549-ea708d96a2fc" providerId="ADAL" clId="{4F5D13B4-2B9A-5447-9C6D-E0D7BC4B6273}" dt="2023-06-28T05:44:47.384" v="6584"/>
          <ac:grpSpMkLst>
            <pc:docMk/>
            <pc:sldMk cId="4014059255" sldId="403"/>
            <ac:grpSpMk id="162" creationId="{62C8B69F-6878-A3AC-1CBA-213C5EB2FBD1}"/>
          </ac:grpSpMkLst>
        </pc:grpChg>
        <pc:picChg chg="mod">
          <ac:chgData name="koyanagi kei" userId="4a995bc4-0b79-4bdc-a549-ea708d96a2fc" providerId="ADAL" clId="{4F5D13B4-2B9A-5447-9C6D-E0D7BC4B6273}" dt="2023-06-28T05:18:08.550" v="6504"/>
          <ac:picMkLst>
            <pc:docMk/>
            <pc:sldMk cId="4014059255" sldId="403"/>
            <ac:picMk id="50" creationId="{50B375C7-420F-C2F0-EBC4-9B6201755EC7}"/>
          </ac:picMkLst>
        </pc:picChg>
        <pc:picChg chg="mod">
          <ac:chgData name="koyanagi kei" userId="4a995bc4-0b79-4bdc-a549-ea708d96a2fc" providerId="ADAL" clId="{4F5D13B4-2B9A-5447-9C6D-E0D7BC4B6273}" dt="2023-06-28T05:18:08.550" v="6504"/>
          <ac:picMkLst>
            <pc:docMk/>
            <pc:sldMk cId="4014059255" sldId="403"/>
            <ac:picMk id="52" creationId="{CBD6CA3A-1666-A0C5-46F7-09EE8EE99535}"/>
          </ac:picMkLst>
        </pc:picChg>
        <pc:picChg chg="mod">
          <ac:chgData name="koyanagi kei" userId="4a995bc4-0b79-4bdc-a549-ea708d96a2fc" providerId="ADAL" clId="{4F5D13B4-2B9A-5447-9C6D-E0D7BC4B6273}" dt="2023-06-28T05:18:08.550" v="6504"/>
          <ac:picMkLst>
            <pc:docMk/>
            <pc:sldMk cId="4014059255" sldId="403"/>
            <ac:picMk id="54" creationId="{4FB0237E-4715-9BD5-8BAE-36A0B07E255E}"/>
          </ac:picMkLst>
        </pc:picChg>
        <pc:picChg chg="mod">
          <ac:chgData name="koyanagi kei" userId="4a995bc4-0b79-4bdc-a549-ea708d96a2fc" providerId="ADAL" clId="{4F5D13B4-2B9A-5447-9C6D-E0D7BC4B6273}" dt="2023-06-28T05:18:08.550" v="6504"/>
          <ac:picMkLst>
            <pc:docMk/>
            <pc:sldMk cId="4014059255" sldId="403"/>
            <ac:picMk id="60" creationId="{D24503C0-E26A-ED6D-110F-EF3B4B869066}"/>
          </ac:picMkLst>
        </pc:picChg>
        <pc:picChg chg="mod">
          <ac:chgData name="koyanagi kei" userId="4a995bc4-0b79-4bdc-a549-ea708d96a2fc" providerId="ADAL" clId="{4F5D13B4-2B9A-5447-9C6D-E0D7BC4B6273}" dt="2023-06-28T05:18:08.550" v="6504"/>
          <ac:picMkLst>
            <pc:docMk/>
            <pc:sldMk cId="4014059255" sldId="403"/>
            <ac:picMk id="63" creationId="{BFC9127F-71A4-B717-2292-F4B83D1B3639}"/>
          </ac:picMkLst>
        </pc:picChg>
        <pc:picChg chg="mod">
          <ac:chgData name="koyanagi kei" userId="4a995bc4-0b79-4bdc-a549-ea708d96a2fc" providerId="ADAL" clId="{4F5D13B4-2B9A-5447-9C6D-E0D7BC4B6273}" dt="2023-06-28T05:18:08.550" v="6504"/>
          <ac:picMkLst>
            <pc:docMk/>
            <pc:sldMk cId="4014059255" sldId="403"/>
            <ac:picMk id="65" creationId="{D1EC795D-6C0C-F0FE-80EB-EAE6522DF93B}"/>
          </ac:picMkLst>
        </pc:picChg>
        <pc:picChg chg="mod">
          <ac:chgData name="koyanagi kei" userId="4a995bc4-0b79-4bdc-a549-ea708d96a2fc" providerId="ADAL" clId="{4F5D13B4-2B9A-5447-9C6D-E0D7BC4B6273}" dt="2023-06-28T05:18:08.550" v="6504"/>
          <ac:picMkLst>
            <pc:docMk/>
            <pc:sldMk cId="4014059255" sldId="403"/>
            <ac:picMk id="71" creationId="{C28A74BE-735B-4D04-0ED2-6DFDCB9F9CC8}"/>
          </ac:picMkLst>
        </pc:picChg>
        <pc:picChg chg="mod">
          <ac:chgData name="koyanagi kei" userId="4a995bc4-0b79-4bdc-a549-ea708d96a2fc" providerId="ADAL" clId="{4F5D13B4-2B9A-5447-9C6D-E0D7BC4B6273}" dt="2023-06-28T05:18:08.550" v="6504"/>
          <ac:picMkLst>
            <pc:docMk/>
            <pc:sldMk cId="4014059255" sldId="403"/>
            <ac:picMk id="73" creationId="{ECDAA304-0D70-C993-BBE1-33B0FCD95DCF}"/>
          </ac:picMkLst>
        </pc:picChg>
        <pc:picChg chg="mod">
          <ac:chgData name="koyanagi kei" userId="4a995bc4-0b79-4bdc-a549-ea708d96a2fc" providerId="ADAL" clId="{4F5D13B4-2B9A-5447-9C6D-E0D7BC4B6273}" dt="2023-06-28T05:18:08.550" v="6504"/>
          <ac:picMkLst>
            <pc:docMk/>
            <pc:sldMk cId="4014059255" sldId="403"/>
            <ac:picMk id="75" creationId="{A8DDD8F7-A723-1B10-EDDC-F858DB2A2664}"/>
          </ac:picMkLst>
        </pc:picChg>
        <pc:picChg chg="add del mod">
          <ac:chgData name="koyanagi kei" userId="4a995bc4-0b79-4bdc-a549-ea708d96a2fc" providerId="ADAL" clId="{4F5D13B4-2B9A-5447-9C6D-E0D7BC4B6273}" dt="2023-06-28T05:18:17.585" v="6505"/>
          <ac:picMkLst>
            <pc:docMk/>
            <pc:sldMk cId="4014059255" sldId="403"/>
            <ac:picMk id="76" creationId="{99CB2474-F000-1A7D-EFFC-98BE02D3E6A4}"/>
          </ac:picMkLst>
        </pc:picChg>
        <pc:picChg chg="add mod">
          <ac:chgData name="koyanagi kei" userId="4a995bc4-0b79-4bdc-a549-ea708d96a2fc" providerId="ADAL" clId="{4F5D13B4-2B9A-5447-9C6D-E0D7BC4B6273}" dt="2023-06-28T05:39:30.277" v="6512" actId="1076"/>
          <ac:picMkLst>
            <pc:docMk/>
            <pc:sldMk cId="4014059255" sldId="403"/>
            <ac:picMk id="87" creationId="{6270E47C-2A9A-3C71-410F-BAAE671F745D}"/>
          </ac:picMkLst>
        </pc:picChg>
        <pc:picChg chg="mod">
          <ac:chgData name="koyanagi kei" userId="4a995bc4-0b79-4bdc-a549-ea708d96a2fc" providerId="ADAL" clId="{4F5D13B4-2B9A-5447-9C6D-E0D7BC4B6273}" dt="2023-06-28T05:45:50.101" v="6590"/>
          <ac:picMkLst>
            <pc:docMk/>
            <pc:sldMk cId="4014059255" sldId="403"/>
            <ac:picMk id="95" creationId="{523A9B04-623A-F1FD-BF66-A5BFB86832B7}"/>
          </ac:picMkLst>
        </pc:picChg>
        <pc:picChg chg="mod">
          <ac:chgData name="koyanagi kei" userId="4a995bc4-0b79-4bdc-a549-ea708d96a2fc" providerId="ADAL" clId="{4F5D13B4-2B9A-5447-9C6D-E0D7BC4B6273}" dt="2023-06-28T05:45:50.101" v="6590"/>
          <ac:picMkLst>
            <pc:docMk/>
            <pc:sldMk cId="4014059255" sldId="403"/>
            <ac:picMk id="97" creationId="{8AE5B945-70D0-7F97-FF78-964EF442F583}"/>
          </ac:picMkLst>
        </pc:picChg>
        <pc:picChg chg="mod">
          <ac:chgData name="koyanagi kei" userId="4a995bc4-0b79-4bdc-a549-ea708d96a2fc" providerId="ADAL" clId="{4F5D13B4-2B9A-5447-9C6D-E0D7BC4B6273}" dt="2023-06-28T05:45:50.101" v="6590"/>
          <ac:picMkLst>
            <pc:docMk/>
            <pc:sldMk cId="4014059255" sldId="403"/>
            <ac:picMk id="99" creationId="{6836084C-3F05-DD9F-91C0-FAFB1975F587}"/>
          </ac:picMkLst>
        </pc:picChg>
        <pc:picChg chg="mod">
          <ac:chgData name="koyanagi kei" userId="4a995bc4-0b79-4bdc-a549-ea708d96a2fc" providerId="ADAL" clId="{4F5D13B4-2B9A-5447-9C6D-E0D7BC4B6273}" dt="2023-06-28T05:41:17.230" v="6516"/>
          <ac:picMkLst>
            <pc:docMk/>
            <pc:sldMk cId="4014059255" sldId="403"/>
            <ac:picMk id="105" creationId="{AF12BD4B-87A9-101D-713B-E5128037FFF8}"/>
          </ac:picMkLst>
        </pc:picChg>
        <pc:picChg chg="mod">
          <ac:chgData name="koyanagi kei" userId="4a995bc4-0b79-4bdc-a549-ea708d96a2fc" providerId="ADAL" clId="{4F5D13B4-2B9A-5447-9C6D-E0D7BC4B6273}" dt="2023-06-28T05:41:17.230" v="6516"/>
          <ac:picMkLst>
            <pc:docMk/>
            <pc:sldMk cId="4014059255" sldId="403"/>
            <ac:picMk id="107" creationId="{7ACA1304-C3AA-0AF6-50A1-84254EB3C53C}"/>
          </ac:picMkLst>
        </pc:picChg>
        <pc:picChg chg="mod">
          <ac:chgData name="koyanagi kei" userId="4a995bc4-0b79-4bdc-a549-ea708d96a2fc" providerId="ADAL" clId="{4F5D13B4-2B9A-5447-9C6D-E0D7BC4B6273}" dt="2023-06-28T05:41:17.230" v="6516"/>
          <ac:picMkLst>
            <pc:docMk/>
            <pc:sldMk cId="4014059255" sldId="403"/>
            <ac:picMk id="109" creationId="{EB24FA06-07C0-D10E-A927-DCAAC92402BE}"/>
          </ac:picMkLst>
        </pc:picChg>
        <pc:picChg chg="mod">
          <ac:chgData name="koyanagi kei" userId="4a995bc4-0b79-4bdc-a549-ea708d96a2fc" providerId="ADAL" clId="{4F5D13B4-2B9A-5447-9C6D-E0D7BC4B6273}" dt="2023-06-28T05:41:17.230" v="6516"/>
          <ac:picMkLst>
            <pc:docMk/>
            <pc:sldMk cId="4014059255" sldId="403"/>
            <ac:picMk id="115" creationId="{B7DB033A-F3A4-AF6C-7697-AEC2E3B21989}"/>
          </ac:picMkLst>
        </pc:picChg>
        <pc:picChg chg="mod">
          <ac:chgData name="koyanagi kei" userId="4a995bc4-0b79-4bdc-a549-ea708d96a2fc" providerId="ADAL" clId="{4F5D13B4-2B9A-5447-9C6D-E0D7BC4B6273}" dt="2023-06-28T05:41:17.230" v="6516"/>
          <ac:picMkLst>
            <pc:docMk/>
            <pc:sldMk cId="4014059255" sldId="403"/>
            <ac:picMk id="117" creationId="{4ED410B7-83D1-6CAF-D58C-A8B7E6BE5C32}"/>
          </ac:picMkLst>
        </pc:picChg>
        <pc:picChg chg="mod">
          <ac:chgData name="koyanagi kei" userId="4a995bc4-0b79-4bdc-a549-ea708d96a2fc" providerId="ADAL" clId="{4F5D13B4-2B9A-5447-9C6D-E0D7BC4B6273}" dt="2023-06-28T05:41:17.230" v="6516"/>
          <ac:picMkLst>
            <pc:docMk/>
            <pc:sldMk cId="4014059255" sldId="403"/>
            <ac:picMk id="119" creationId="{BE8EDFC6-9D32-B874-0015-BE674B39C90F}"/>
          </ac:picMkLst>
        </pc:picChg>
        <pc:picChg chg="mod">
          <ac:chgData name="koyanagi kei" userId="4a995bc4-0b79-4bdc-a549-ea708d96a2fc" providerId="ADAL" clId="{4F5D13B4-2B9A-5447-9C6D-E0D7BC4B6273}" dt="2023-06-28T05:42:24.450" v="6535"/>
          <ac:picMkLst>
            <pc:docMk/>
            <pc:sldMk cId="4014059255" sldId="403"/>
            <ac:picMk id="128" creationId="{BCF55BF4-05A1-9528-B898-FDC166B57B7F}"/>
          </ac:picMkLst>
        </pc:picChg>
        <pc:picChg chg="mod">
          <ac:chgData name="koyanagi kei" userId="4a995bc4-0b79-4bdc-a549-ea708d96a2fc" providerId="ADAL" clId="{4F5D13B4-2B9A-5447-9C6D-E0D7BC4B6273}" dt="2023-06-28T05:42:24.450" v="6535"/>
          <ac:picMkLst>
            <pc:docMk/>
            <pc:sldMk cId="4014059255" sldId="403"/>
            <ac:picMk id="130" creationId="{ABF78B4D-2E0A-0EA6-6599-2F3DBB8AFEE9}"/>
          </ac:picMkLst>
        </pc:picChg>
        <pc:picChg chg="mod">
          <ac:chgData name="koyanagi kei" userId="4a995bc4-0b79-4bdc-a549-ea708d96a2fc" providerId="ADAL" clId="{4F5D13B4-2B9A-5447-9C6D-E0D7BC4B6273}" dt="2023-06-28T05:42:24.450" v="6535"/>
          <ac:picMkLst>
            <pc:docMk/>
            <pc:sldMk cId="4014059255" sldId="403"/>
            <ac:picMk id="132" creationId="{EE75C862-F178-95E2-5DFA-0951C2CCEE93}"/>
          </ac:picMkLst>
        </pc:picChg>
        <pc:picChg chg="mod">
          <ac:chgData name="koyanagi kei" userId="4a995bc4-0b79-4bdc-a549-ea708d96a2fc" providerId="ADAL" clId="{4F5D13B4-2B9A-5447-9C6D-E0D7BC4B6273}" dt="2023-06-28T05:42:26.349" v="6537"/>
          <ac:picMkLst>
            <pc:docMk/>
            <pc:sldMk cId="4014059255" sldId="403"/>
            <ac:picMk id="138" creationId="{F90D7164-A691-BF34-5E85-7D3194D4A7F5}"/>
          </ac:picMkLst>
        </pc:picChg>
        <pc:picChg chg="mod">
          <ac:chgData name="koyanagi kei" userId="4a995bc4-0b79-4bdc-a549-ea708d96a2fc" providerId="ADAL" clId="{4F5D13B4-2B9A-5447-9C6D-E0D7BC4B6273}" dt="2023-06-28T05:42:26.349" v="6537"/>
          <ac:picMkLst>
            <pc:docMk/>
            <pc:sldMk cId="4014059255" sldId="403"/>
            <ac:picMk id="140" creationId="{99746A50-6707-3299-BAA0-EA101D1FE88A}"/>
          </ac:picMkLst>
        </pc:picChg>
        <pc:picChg chg="mod">
          <ac:chgData name="koyanagi kei" userId="4a995bc4-0b79-4bdc-a549-ea708d96a2fc" providerId="ADAL" clId="{4F5D13B4-2B9A-5447-9C6D-E0D7BC4B6273}" dt="2023-06-28T05:42:26.349" v="6537"/>
          <ac:picMkLst>
            <pc:docMk/>
            <pc:sldMk cId="4014059255" sldId="403"/>
            <ac:picMk id="142" creationId="{34672C77-229D-9991-721D-4E3B1A621186}"/>
          </ac:picMkLst>
        </pc:picChg>
        <pc:picChg chg="mod">
          <ac:chgData name="koyanagi kei" userId="4a995bc4-0b79-4bdc-a549-ea708d96a2fc" providerId="ADAL" clId="{4F5D13B4-2B9A-5447-9C6D-E0D7BC4B6273}" dt="2023-06-28T05:44:19.254" v="6580"/>
          <ac:picMkLst>
            <pc:docMk/>
            <pc:sldMk cId="4014059255" sldId="403"/>
            <ac:picMk id="152" creationId="{5976F6A2-0201-356E-93AC-659A17D9F108}"/>
          </ac:picMkLst>
        </pc:picChg>
        <pc:picChg chg="mod">
          <ac:chgData name="koyanagi kei" userId="4a995bc4-0b79-4bdc-a549-ea708d96a2fc" providerId="ADAL" clId="{4F5D13B4-2B9A-5447-9C6D-E0D7BC4B6273}" dt="2023-06-28T05:44:19.254" v="6580"/>
          <ac:picMkLst>
            <pc:docMk/>
            <pc:sldMk cId="4014059255" sldId="403"/>
            <ac:picMk id="154" creationId="{381F728F-0A16-F64D-6493-A4F5E1234D32}"/>
          </ac:picMkLst>
        </pc:picChg>
        <pc:picChg chg="mod">
          <ac:chgData name="koyanagi kei" userId="4a995bc4-0b79-4bdc-a549-ea708d96a2fc" providerId="ADAL" clId="{4F5D13B4-2B9A-5447-9C6D-E0D7BC4B6273}" dt="2023-06-28T05:44:19.254" v="6580"/>
          <ac:picMkLst>
            <pc:docMk/>
            <pc:sldMk cId="4014059255" sldId="403"/>
            <ac:picMk id="156" creationId="{D29132CD-6818-0949-F365-DB226FFCE5C0}"/>
          </ac:picMkLst>
        </pc:picChg>
        <pc:picChg chg="mod">
          <ac:chgData name="koyanagi kei" userId="4a995bc4-0b79-4bdc-a549-ea708d96a2fc" providerId="ADAL" clId="{4F5D13B4-2B9A-5447-9C6D-E0D7BC4B6273}" dt="2023-06-28T05:44:47.384" v="6584"/>
          <ac:picMkLst>
            <pc:docMk/>
            <pc:sldMk cId="4014059255" sldId="403"/>
            <ac:picMk id="164" creationId="{7402401F-BC10-C765-DC72-F3F368DE2114}"/>
          </ac:picMkLst>
        </pc:picChg>
        <pc:picChg chg="mod">
          <ac:chgData name="koyanagi kei" userId="4a995bc4-0b79-4bdc-a549-ea708d96a2fc" providerId="ADAL" clId="{4F5D13B4-2B9A-5447-9C6D-E0D7BC4B6273}" dt="2023-06-28T05:44:47.384" v="6584"/>
          <ac:picMkLst>
            <pc:docMk/>
            <pc:sldMk cId="4014059255" sldId="403"/>
            <ac:picMk id="166" creationId="{5E66CD12-B2F0-946E-792C-A8F834B028BE}"/>
          </ac:picMkLst>
        </pc:picChg>
        <pc:picChg chg="mod">
          <ac:chgData name="koyanagi kei" userId="4a995bc4-0b79-4bdc-a549-ea708d96a2fc" providerId="ADAL" clId="{4F5D13B4-2B9A-5447-9C6D-E0D7BC4B6273}" dt="2023-06-28T05:44:47.384" v="6584"/>
          <ac:picMkLst>
            <pc:docMk/>
            <pc:sldMk cId="4014059255" sldId="403"/>
            <ac:picMk id="168" creationId="{DEFEBBC2-9457-AD4D-7589-EBCF52893EED}"/>
          </ac:picMkLst>
        </pc:picChg>
        <pc:cxnChg chg="add del mod">
          <ac:chgData name="koyanagi kei" userId="4a995bc4-0b79-4bdc-a549-ea708d96a2fc" providerId="ADAL" clId="{4F5D13B4-2B9A-5447-9C6D-E0D7BC4B6273}" dt="2023-06-28T05:18:17.585" v="6505"/>
          <ac:cxnSpMkLst>
            <pc:docMk/>
            <pc:sldMk cId="4014059255" sldId="403"/>
            <ac:cxnSpMk id="80" creationId="{CF35F1A0-DF29-14AF-8CAE-9E1BADF6CE78}"/>
          </ac:cxnSpMkLst>
        </pc:cxnChg>
        <pc:cxnChg chg="add del mod">
          <ac:chgData name="koyanagi kei" userId="4a995bc4-0b79-4bdc-a549-ea708d96a2fc" providerId="ADAL" clId="{4F5D13B4-2B9A-5447-9C6D-E0D7BC4B6273}" dt="2023-06-28T05:18:17.585" v="6505"/>
          <ac:cxnSpMkLst>
            <pc:docMk/>
            <pc:sldMk cId="4014059255" sldId="403"/>
            <ac:cxnSpMk id="81" creationId="{9F62339C-97FD-B3F0-15F2-90FA837EA3B7}"/>
          </ac:cxnSpMkLst>
        </pc:cxnChg>
        <pc:cxnChg chg="add del mod">
          <ac:chgData name="koyanagi kei" userId="4a995bc4-0b79-4bdc-a549-ea708d96a2fc" providerId="ADAL" clId="{4F5D13B4-2B9A-5447-9C6D-E0D7BC4B6273}" dt="2023-06-28T05:18:17.585" v="6505"/>
          <ac:cxnSpMkLst>
            <pc:docMk/>
            <pc:sldMk cId="4014059255" sldId="403"/>
            <ac:cxnSpMk id="82" creationId="{35D8BADB-EE0A-60A6-F38F-0EB2F0155235}"/>
          </ac:cxnSpMkLst>
        </pc:cxnChg>
        <pc:cxnChg chg="add del mod">
          <ac:chgData name="koyanagi kei" userId="4a995bc4-0b79-4bdc-a549-ea708d96a2fc" providerId="ADAL" clId="{4F5D13B4-2B9A-5447-9C6D-E0D7BC4B6273}" dt="2023-06-28T05:18:17.585" v="6505"/>
          <ac:cxnSpMkLst>
            <pc:docMk/>
            <pc:sldMk cId="4014059255" sldId="403"/>
            <ac:cxnSpMk id="83" creationId="{E2964DD5-D7B6-F5E3-0538-1DD296A534F2}"/>
          </ac:cxnSpMkLst>
        </pc:cxnChg>
        <pc:cxnChg chg="add del mod">
          <ac:chgData name="koyanagi kei" userId="4a995bc4-0b79-4bdc-a549-ea708d96a2fc" providerId="ADAL" clId="{4F5D13B4-2B9A-5447-9C6D-E0D7BC4B6273}" dt="2023-06-28T05:18:17.585" v="6505"/>
          <ac:cxnSpMkLst>
            <pc:docMk/>
            <pc:sldMk cId="4014059255" sldId="403"/>
            <ac:cxnSpMk id="84" creationId="{60375BD6-5685-3D5B-4811-C608C08DB087}"/>
          </ac:cxnSpMkLst>
        </pc:cxnChg>
        <pc:cxnChg chg="add del mod">
          <ac:chgData name="koyanagi kei" userId="4a995bc4-0b79-4bdc-a549-ea708d96a2fc" providerId="ADAL" clId="{4F5D13B4-2B9A-5447-9C6D-E0D7BC4B6273}" dt="2023-06-28T05:18:17.585" v="6505"/>
          <ac:cxnSpMkLst>
            <pc:docMk/>
            <pc:sldMk cId="4014059255" sldId="403"/>
            <ac:cxnSpMk id="85" creationId="{7D042432-A4BD-CA2D-D67C-77014FDF9EA6}"/>
          </ac:cxnSpMkLst>
        </pc:cxnChg>
        <pc:cxnChg chg="add mod">
          <ac:chgData name="koyanagi kei" userId="4a995bc4-0b79-4bdc-a549-ea708d96a2fc" providerId="ADAL" clId="{4F5D13B4-2B9A-5447-9C6D-E0D7BC4B6273}" dt="2023-06-28T05:52:53.680" v="6597" actId="1076"/>
          <ac:cxnSpMkLst>
            <pc:docMk/>
            <pc:sldMk cId="4014059255" sldId="403"/>
            <ac:cxnSpMk id="170" creationId="{812E2002-86EA-D044-447D-279CE64E7A8E}"/>
          </ac:cxnSpMkLst>
        </pc:cxnChg>
        <pc:cxnChg chg="add mod">
          <ac:chgData name="koyanagi kei" userId="4a995bc4-0b79-4bdc-a549-ea708d96a2fc" providerId="ADAL" clId="{4F5D13B4-2B9A-5447-9C6D-E0D7BC4B6273}" dt="2023-06-28T05:55:03.528" v="6688" actId="14100"/>
          <ac:cxnSpMkLst>
            <pc:docMk/>
            <pc:sldMk cId="4014059255" sldId="403"/>
            <ac:cxnSpMk id="173" creationId="{370276B9-4B5D-5C20-2AD9-D258EF4DBE1F}"/>
          </ac:cxnSpMkLst>
        </pc:cxnChg>
        <pc:cxnChg chg="add del mod">
          <ac:chgData name="koyanagi kei" userId="4a995bc4-0b79-4bdc-a549-ea708d96a2fc" providerId="ADAL" clId="{4F5D13B4-2B9A-5447-9C6D-E0D7BC4B6273}" dt="2023-06-28T05:55:12.064" v="6690" actId="478"/>
          <ac:cxnSpMkLst>
            <pc:docMk/>
            <pc:sldMk cId="4014059255" sldId="403"/>
            <ac:cxnSpMk id="175" creationId="{54F9801F-C882-DE1F-6D43-59C9EBD14A9F}"/>
          </ac:cxnSpMkLst>
        </pc:cxnChg>
        <pc:cxnChg chg="add mod">
          <ac:chgData name="koyanagi kei" userId="4a995bc4-0b79-4bdc-a549-ea708d96a2fc" providerId="ADAL" clId="{4F5D13B4-2B9A-5447-9C6D-E0D7BC4B6273}" dt="2023-06-28T05:55:49.602" v="6731" actId="14100"/>
          <ac:cxnSpMkLst>
            <pc:docMk/>
            <pc:sldMk cId="4014059255" sldId="403"/>
            <ac:cxnSpMk id="176" creationId="{1397CAE4-0CCF-E58F-0BDE-A1E51859E054}"/>
          </ac:cxnSpMkLst>
        </pc:cxnChg>
        <pc:cxnChg chg="add mod">
          <ac:chgData name="koyanagi kei" userId="4a995bc4-0b79-4bdc-a549-ea708d96a2fc" providerId="ADAL" clId="{4F5D13B4-2B9A-5447-9C6D-E0D7BC4B6273}" dt="2023-06-28T05:58:07.695" v="6767" actId="1038"/>
          <ac:cxnSpMkLst>
            <pc:docMk/>
            <pc:sldMk cId="4014059255" sldId="403"/>
            <ac:cxnSpMk id="177" creationId="{94553148-2973-31B6-80D1-B8BED68E8640}"/>
          </ac:cxnSpMkLst>
        </pc:cxnChg>
        <pc:cxnChg chg="add mod">
          <ac:chgData name="koyanagi kei" userId="4a995bc4-0b79-4bdc-a549-ea708d96a2fc" providerId="ADAL" clId="{4F5D13B4-2B9A-5447-9C6D-E0D7BC4B6273}" dt="2023-06-28T05:58:07.695" v="6767" actId="1038"/>
          <ac:cxnSpMkLst>
            <pc:docMk/>
            <pc:sldMk cId="4014059255" sldId="403"/>
            <ac:cxnSpMk id="178" creationId="{C98299B7-E1D0-C3ED-8AB1-282190A39906}"/>
          </ac:cxnSpMkLst>
        </pc:cxnChg>
        <pc:cxnChg chg="add mod">
          <ac:chgData name="koyanagi kei" userId="4a995bc4-0b79-4bdc-a549-ea708d96a2fc" providerId="ADAL" clId="{4F5D13B4-2B9A-5447-9C6D-E0D7BC4B6273}" dt="2023-06-28T05:58:07.695" v="6767" actId="1038"/>
          <ac:cxnSpMkLst>
            <pc:docMk/>
            <pc:sldMk cId="4014059255" sldId="403"/>
            <ac:cxnSpMk id="179" creationId="{4E6B8B28-D792-5633-0955-9F42AEEA75FF}"/>
          </ac:cxnSpMkLst>
        </pc:cxnChg>
      </pc:sldChg>
      <pc:sldChg chg="addSp delSp modSp add del mod ord">
        <pc:chgData name="koyanagi kei" userId="4a995bc4-0b79-4bdc-a549-ea708d96a2fc" providerId="ADAL" clId="{4F5D13B4-2B9A-5447-9C6D-E0D7BC4B6273}" dt="2023-06-28T09:51:26.172" v="7089" actId="2696"/>
        <pc:sldMkLst>
          <pc:docMk/>
          <pc:sldMk cId="417463805" sldId="404"/>
        </pc:sldMkLst>
        <pc:spChg chg="mod">
          <ac:chgData name="koyanagi kei" userId="4a995bc4-0b79-4bdc-a549-ea708d96a2fc" providerId="ADAL" clId="{4F5D13B4-2B9A-5447-9C6D-E0D7BC4B6273}" dt="2023-06-28T09:07:09.021" v="6788" actId="1076"/>
          <ac:spMkLst>
            <pc:docMk/>
            <pc:sldMk cId="417463805" sldId="404"/>
            <ac:spMk id="3" creationId="{F3CD745F-5615-004C-A3F6-C82F8A7971D3}"/>
          </ac:spMkLst>
        </pc:spChg>
        <pc:spChg chg="add del mod">
          <ac:chgData name="koyanagi kei" userId="4a995bc4-0b79-4bdc-a549-ea708d96a2fc" providerId="ADAL" clId="{4F5D13B4-2B9A-5447-9C6D-E0D7BC4B6273}" dt="2023-06-28T09:09:07.709" v="6829" actId="478"/>
          <ac:spMkLst>
            <pc:docMk/>
            <pc:sldMk cId="417463805" sldId="404"/>
            <ac:spMk id="6" creationId="{279EF0D4-C2F9-C56D-9924-82034D541BD1}"/>
          </ac:spMkLst>
        </pc:spChg>
        <pc:spChg chg="del mod">
          <ac:chgData name="koyanagi kei" userId="4a995bc4-0b79-4bdc-a549-ea708d96a2fc" providerId="ADAL" clId="{4F5D13B4-2B9A-5447-9C6D-E0D7BC4B6273}" dt="2023-06-28T09:07:13.506" v="6790" actId="478"/>
          <ac:spMkLst>
            <pc:docMk/>
            <pc:sldMk cId="417463805" sldId="404"/>
            <ac:spMk id="15" creationId="{0F57086D-EEF0-FD61-2925-E0ABF7067994}"/>
          </ac:spMkLst>
        </pc:spChg>
        <pc:spChg chg="mod">
          <ac:chgData name="koyanagi kei" userId="4a995bc4-0b79-4bdc-a549-ea708d96a2fc" providerId="ADAL" clId="{4F5D13B4-2B9A-5447-9C6D-E0D7BC4B6273}" dt="2023-06-28T09:10:00.640" v="6836" actId="1076"/>
          <ac:spMkLst>
            <pc:docMk/>
            <pc:sldMk cId="417463805" sldId="404"/>
            <ac:spMk id="24" creationId="{F50BB7B0-9FBF-25B0-9D61-C00BD5E7FC2D}"/>
          </ac:spMkLst>
        </pc:spChg>
        <pc:spChg chg="mod">
          <ac:chgData name="koyanagi kei" userId="4a995bc4-0b79-4bdc-a549-ea708d96a2fc" providerId="ADAL" clId="{4F5D13B4-2B9A-5447-9C6D-E0D7BC4B6273}" dt="2023-06-28T09:07:05.755" v="6786"/>
          <ac:spMkLst>
            <pc:docMk/>
            <pc:sldMk cId="417463805" sldId="404"/>
            <ac:spMk id="26" creationId="{A257DDEE-944C-6A07-3D09-B83226163202}"/>
          </ac:spMkLst>
        </pc:spChg>
        <pc:spChg chg="mod">
          <ac:chgData name="koyanagi kei" userId="4a995bc4-0b79-4bdc-a549-ea708d96a2fc" providerId="ADAL" clId="{4F5D13B4-2B9A-5447-9C6D-E0D7BC4B6273}" dt="2023-06-28T09:09:30.769" v="6832" actId="1076"/>
          <ac:spMkLst>
            <pc:docMk/>
            <pc:sldMk cId="417463805" sldId="404"/>
            <ac:spMk id="28" creationId="{DF4FD989-E85C-450C-DAB7-9473698AEBBD}"/>
          </ac:spMkLst>
        </pc:spChg>
        <pc:spChg chg="mod">
          <ac:chgData name="koyanagi kei" userId="4a995bc4-0b79-4bdc-a549-ea708d96a2fc" providerId="ADAL" clId="{4F5D13B4-2B9A-5447-9C6D-E0D7BC4B6273}" dt="2023-06-28T09:07:05.755" v="6786"/>
          <ac:spMkLst>
            <pc:docMk/>
            <pc:sldMk cId="417463805" sldId="404"/>
            <ac:spMk id="30" creationId="{710D7C6F-A01A-7868-90E0-95A3BEE44666}"/>
          </ac:spMkLst>
        </pc:spChg>
        <pc:spChg chg="mod">
          <ac:chgData name="koyanagi kei" userId="4a995bc4-0b79-4bdc-a549-ea708d96a2fc" providerId="ADAL" clId="{4F5D13B4-2B9A-5447-9C6D-E0D7BC4B6273}" dt="2023-06-28T09:09:44.344" v="6834" actId="1076"/>
          <ac:spMkLst>
            <pc:docMk/>
            <pc:sldMk cId="417463805" sldId="404"/>
            <ac:spMk id="32" creationId="{04FE2F7D-FE11-09E3-E6EC-63164F8077D0}"/>
          </ac:spMkLst>
        </pc:spChg>
        <pc:spChg chg="mod">
          <ac:chgData name="koyanagi kei" userId="4a995bc4-0b79-4bdc-a549-ea708d96a2fc" providerId="ADAL" clId="{4F5D13B4-2B9A-5447-9C6D-E0D7BC4B6273}" dt="2023-06-28T09:07:05.755" v="6786"/>
          <ac:spMkLst>
            <pc:docMk/>
            <pc:sldMk cId="417463805" sldId="404"/>
            <ac:spMk id="34" creationId="{27E704B1-D839-5351-648B-B205D1640538}"/>
          </ac:spMkLst>
        </pc:spChg>
        <pc:spChg chg="mod">
          <ac:chgData name="koyanagi kei" userId="4a995bc4-0b79-4bdc-a549-ea708d96a2fc" providerId="ADAL" clId="{4F5D13B4-2B9A-5447-9C6D-E0D7BC4B6273}" dt="2023-06-28T09:07:30.587" v="6794" actId="255"/>
          <ac:spMkLst>
            <pc:docMk/>
            <pc:sldMk cId="417463805" sldId="404"/>
            <ac:spMk id="36" creationId="{3FA64143-4E67-B2E3-DFD8-177E9DC80D25}"/>
          </ac:spMkLst>
        </pc:spChg>
        <pc:spChg chg="mod">
          <ac:chgData name="koyanagi kei" userId="4a995bc4-0b79-4bdc-a549-ea708d96a2fc" providerId="ADAL" clId="{4F5D13B4-2B9A-5447-9C6D-E0D7BC4B6273}" dt="2023-06-28T09:07:05.755" v="6786"/>
          <ac:spMkLst>
            <pc:docMk/>
            <pc:sldMk cId="417463805" sldId="404"/>
            <ac:spMk id="39" creationId="{2F568C44-479B-A170-E51D-A2DA386D009C}"/>
          </ac:spMkLst>
        </pc:spChg>
        <pc:spChg chg="add mod">
          <ac:chgData name="koyanagi kei" userId="4a995bc4-0b79-4bdc-a549-ea708d96a2fc" providerId="ADAL" clId="{4F5D13B4-2B9A-5447-9C6D-E0D7BC4B6273}" dt="2023-06-28T09:10:26.778" v="6859" actId="207"/>
          <ac:spMkLst>
            <pc:docMk/>
            <pc:sldMk cId="417463805" sldId="404"/>
            <ac:spMk id="40" creationId="{62ACF9D2-1606-EE32-E8DE-D34902E9A4E6}"/>
          </ac:spMkLst>
        </pc:spChg>
        <pc:spChg chg="add mod">
          <ac:chgData name="koyanagi kei" userId="4a995bc4-0b79-4bdc-a549-ea708d96a2fc" providerId="ADAL" clId="{4F5D13B4-2B9A-5447-9C6D-E0D7BC4B6273}" dt="2023-06-28T09:43:04.929" v="7003" actId="1037"/>
          <ac:spMkLst>
            <pc:docMk/>
            <pc:sldMk cId="417463805" sldId="404"/>
            <ac:spMk id="56" creationId="{DD414F53-81A2-E8B9-D299-E0377F0B421D}"/>
          </ac:spMkLst>
        </pc:spChg>
        <pc:spChg chg="add mod">
          <ac:chgData name="koyanagi kei" userId="4a995bc4-0b79-4bdc-a549-ea708d96a2fc" providerId="ADAL" clId="{4F5D13B4-2B9A-5447-9C6D-E0D7BC4B6273}" dt="2023-06-28T09:43:04.929" v="7003" actId="1037"/>
          <ac:spMkLst>
            <pc:docMk/>
            <pc:sldMk cId="417463805" sldId="404"/>
            <ac:spMk id="63" creationId="{2D601DA3-B4D7-2A54-D18F-DE46A3645E66}"/>
          </ac:spMkLst>
        </pc:spChg>
        <pc:spChg chg="add mod">
          <ac:chgData name="koyanagi kei" userId="4a995bc4-0b79-4bdc-a549-ea708d96a2fc" providerId="ADAL" clId="{4F5D13B4-2B9A-5447-9C6D-E0D7BC4B6273}" dt="2023-06-28T09:43:04.929" v="7003" actId="1037"/>
          <ac:spMkLst>
            <pc:docMk/>
            <pc:sldMk cId="417463805" sldId="404"/>
            <ac:spMk id="64" creationId="{550392AE-6AB8-1051-C82A-6BA35A107CA5}"/>
          </ac:spMkLst>
        </pc:spChg>
        <pc:spChg chg="add mod">
          <ac:chgData name="koyanagi kei" userId="4a995bc4-0b79-4bdc-a549-ea708d96a2fc" providerId="ADAL" clId="{4F5D13B4-2B9A-5447-9C6D-E0D7BC4B6273}" dt="2023-06-28T09:43:04.929" v="7003" actId="1037"/>
          <ac:spMkLst>
            <pc:docMk/>
            <pc:sldMk cId="417463805" sldId="404"/>
            <ac:spMk id="65" creationId="{8B73ECD2-0A8A-CBC8-145A-4FD33FB25790}"/>
          </ac:spMkLst>
        </pc:spChg>
        <pc:spChg chg="add del mod">
          <ac:chgData name="koyanagi kei" userId="4a995bc4-0b79-4bdc-a549-ea708d96a2fc" providerId="ADAL" clId="{4F5D13B4-2B9A-5447-9C6D-E0D7BC4B6273}" dt="2023-06-28T09:47:36.566" v="7036" actId="478"/>
          <ac:spMkLst>
            <pc:docMk/>
            <pc:sldMk cId="417463805" sldId="404"/>
            <ac:spMk id="66" creationId="{20D01CFD-0AB9-B10A-EE5B-30B4D958B3EA}"/>
          </ac:spMkLst>
        </pc:spChg>
        <pc:spChg chg="add del mod">
          <ac:chgData name="koyanagi kei" userId="4a995bc4-0b79-4bdc-a549-ea708d96a2fc" providerId="ADAL" clId="{4F5D13B4-2B9A-5447-9C6D-E0D7BC4B6273}" dt="2023-06-28T09:47:36.566" v="7036" actId="478"/>
          <ac:spMkLst>
            <pc:docMk/>
            <pc:sldMk cId="417463805" sldId="404"/>
            <ac:spMk id="71" creationId="{8EC98D84-4127-2C52-557D-EA2B0A54D689}"/>
          </ac:spMkLst>
        </pc:spChg>
        <pc:spChg chg="add del mod">
          <ac:chgData name="koyanagi kei" userId="4a995bc4-0b79-4bdc-a549-ea708d96a2fc" providerId="ADAL" clId="{4F5D13B4-2B9A-5447-9C6D-E0D7BC4B6273}" dt="2023-06-28T09:47:36.566" v="7036" actId="478"/>
          <ac:spMkLst>
            <pc:docMk/>
            <pc:sldMk cId="417463805" sldId="404"/>
            <ac:spMk id="72" creationId="{2663FE5E-7E45-309F-9FD8-90DBB085C659}"/>
          </ac:spMkLst>
        </pc:spChg>
        <pc:spChg chg="add del mod">
          <ac:chgData name="koyanagi kei" userId="4a995bc4-0b79-4bdc-a549-ea708d96a2fc" providerId="ADAL" clId="{4F5D13B4-2B9A-5447-9C6D-E0D7BC4B6273}" dt="2023-06-28T09:47:36.566" v="7036" actId="478"/>
          <ac:spMkLst>
            <pc:docMk/>
            <pc:sldMk cId="417463805" sldId="404"/>
            <ac:spMk id="73" creationId="{5DDE8D98-C873-30C2-3E61-D95A56F22602}"/>
          </ac:spMkLst>
        </pc:spChg>
        <pc:spChg chg="add del mod">
          <ac:chgData name="koyanagi kei" userId="4a995bc4-0b79-4bdc-a549-ea708d96a2fc" providerId="ADAL" clId="{4F5D13B4-2B9A-5447-9C6D-E0D7BC4B6273}" dt="2023-06-28T09:47:36.566" v="7036" actId="478"/>
          <ac:spMkLst>
            <pc:docMk/>
            <pc:sldMk cId="417463805" sldId="404"/>
            <ac:spMk id="74" creationId="{A639F3F2-6E75-80DA-2768-08D6134113BB}"/>
          </ac:spMkLst>
        </pc:spChg>
        <pc:spChg chg="add del mod">
          <ac:chgData name="koyanagi kei" userId="4a995bc4-0b79-4bdc-a549-ea708d96a2fc" providerId="ADAL" clId="{4F5D13B4-2B9A-5447-9C6D-E0D7BC4B6273}" dt="2023-06-28T09:47:36.566" v="7036" actId="478"/>
          <ac:spMkLst>
            <pc:docMk/>
            <pc:sldMk cId="417463805" sldId="404"/>
            <ac:spMk id="79" creationId="{069EB349-FE59-8D68-CF80-A439C36A19F7}"/>
          </ac:spMkLst>
        </pc:spChg>
        <pc:spChg chg="add del mod">
          <ac:chgData name="koyanagi kei" userId="4a995bc4-0b79-4bdc-a549-ea708d96a2fc" providerId="ADAL" clId="{4F5D13B4-2B9A-5447-9C6D-E0D7BC4B6273}" dt="2023-06-28T09:47:36.566" v="7036" actId="478"/>
          <ac:spMkLst>
            <pc:docMk/>
            <pc:sldMk cId="417463805" sldId="404"/>
            <ac:spMk id="80" creationId="{39F69545-8D23-996E-67C7-36BF5A9D5EC8}"/>
          </ac:spMkLst>
        </pc:spChg>
        <pc:spChg chg="add del mod">
          <ac:chgData name="koyanagi kei" userId="4a995bc4-0b79-4bdc-a549-ea708d96a2fc" providerId="ADAL" clId="{4F5D13B4-2B9A-5447-9C6D-E0D7BC4B6273}" dt="2023-06-28T09:47:36.566" v="7036" actId="478"/>
          <ac:spMkLst>
            <pc:docMk/>
            <pc:sldMk cId="417463805" sldId="404"/>
            <ac:spMk id="81" creationId="{D10302CB-57A3-ABEC-EA8E-373644155571}"/>
          </ac:spMkLst>
        </pc:spChg>
        <pc:spChg chg="add del mod">
          <ac:chgData name="koyanagi kei" userId="4a995bc4-0b79-4bdc-a549-ea708d96a2fc" providerId="ADAL" clId="{4F5D13B4-2B9A-5447-9C6D-E0D7BC4B6273}" dt="2023-06-28T09:47:36.566" v="7036" actId="478"/>
          <ac:spMkLst>
            <pc:docMk/>
            <pc:sldMk cId="417463805" sldId="404"/>
            <ac:spMk id="82" creationId="{33DC08C6-C708-1469-8B38-5EDAA7E4E3E9}"/>
          </ac:spMkLst>
        </pc:spChg>
        <pc:spChg chg="add del mod">
          <ac:chgData name="koyanagi kei" userId="4a995bc4-0b79-4bdc-a549-ea708d96a2fc" providerId="ADAL" clId="{4F5D13B4-2B9A-5447-9C6D-E0D7BC4B6273}" dt="2023-06-28T09:47:36.566" v="7036" actId="478"/>
          <ac:spMkLst>
            <pc:docMk/>
            <pc:sldMk cId="417463805" sldId="404"/>
            <ac:spMk id="100" creationId="{1452BF9F-D8A6-39E2-0B61-FEE93DA1A679}"/>
          </ac:spMkLst>
        </pc:spChg>
        <pc:spChg chg="add del mod">
          <ac:chgData name="koyanagi kei" userId="4a995bc4-0b79-4bdc-a549-ea708d96a2fc" providerId="ADAL" clId="{4F5D13B4-2B9A-5447-9C6D-E0D7BC4B6273}" dt="2023-06-28T09:47:36.566" v="7036" actId="478"/>
          <ac:spMkLst>
            <pc:docMk/>
            <pc:sldMk cId="417463805" sldId="404"/>
            <ac:spMk id="101" creationId="{3A300F8D-AAA9-4CF0-CFA0-B14B8988600F}"/>
          </ac:spMkLst>
        </pc:spChg>
        <pc:spChg chg="add del mod">
          <ac:chgData name="koyanagi kei" userId="4a995bc4-0b79-4bdc-a549-ea708d96a2fc" providerId="ADAL" clId="{4F5D13B4-2B9A-5447-9C6D-E0D7BC4B6273}" dt="2023-06-28T09:47:36.566" v="7036" actId="478"/>
          <ac:spMkLst>
            <pc:docMk/>
            <pc:sldMk cId="417463805" sldId="404"/>
            <ac:spMk id="102" creationId="{4CDA8B31-150D-5DE5-1934-34B6929E7100}"/>
          </ac:spMkLst>
        </pc:spChg>
        <pc:spChg chg="add mod">
          <ac:chgData name="koyanagi kei" userId="4a995bc4-0b79-4bdc-a549-ea708d96a2fc" providerId="ADAL" clId="{4F5D13B4-2B9A-5447-9C6D-E0D7BC4B6273}" dt="2023-06-28T09:47:19.993" v="7034" actId="1076"/>
          <ac:spMkLst>
            <pc:docMk/>
            <pc:sldMk cId="417463805" sldId="404"/>
            <ac:spMk id="103" creationId="{56D7D3CB-FC9A-15F2-42A8-052B8634E992}"/>
          </ac:spMkLst>
        </pc:spChg>
        <pc:grpChg chg="add del mod">
          <ac:chgData name="koyanagi kei" userId="4a995bc4-0b79-4bdc-a549-ea708d96a2fc" providerId="ADAL" clId="{4F5D13B4-2B9A-5447-9C6D-E0D7BC4B6273}" dt="2023-06-28T09:07:50.932" v="6798" actId="165"/>
          <ac:grpSpMkLst>
            <pc:docMk/>
            <pc:sldMk cId="417463805" sldId="404"/>
            <ac:grpSpMk id="7" creationId="{0B05C0D3-7F73-8275-B4DA-C498DD76F4E3}"/>
          </ac:grpSpMkLst>
        </pc:grpChg>
        <pc:grpChg chg="mod topLvl">
          <ac:chgData name="koyanagi kei" userId="4a995bc4-0b79-4bdc-a549-ea708d96a2fc" providerId="ADAL" clId="{4F5D13B4-2B9A-5447-9C6D-E0D7BC4B6273}" dt="2023-06-28T09:42:57.594" v="6987" actId="1037"/>
          <ac:grpSpMkLst>
            <pc:docMk/>
            <pc:sldMk cId="417463805" sldId="404"/>
            <ac:grpSpMk id="17" creationId="{1AD55168-12ED-004F-6334-2779C233A748}"/>
          </ac:grpSpMkLst>
        </pc:grpChg>
        <pc:grpChg chg="mod topLvl">
          <ac:chgData name="koyanagi kei" userId="4a995bc4-0b79-4bdc-a549-ea708d96a2fc" providerId="ADAL" clId="{4F5D13B4-2B9A-5447-9C6D-E0D7BC4B6273}" dt="2023-06-28T09:42:57.594" v="6987" actId="1037"/>
          <ac:grpSpMkLst>
            <pc:docMk/>
            <pc:sldMk cId="417463805" sldId="404"/>
            <ac:grpSpMk id="18" creationId="{C57E209A-19E4-F525-4D6E-A3D0193E1DF7}"/>
          </ac:grpSpMkLst>
        </pc:grpChg>
        <pc:grpChg chg="mod topLvl">
          <ac:chgData name="koyanagi kei" userId="4a995bc4-0b79-4bdc-a549-ea708d96a2fc" providerId="ADAL" clId="{4F5D13B4-2B9A-5447-9C6D-E0D7BC4B6273}" dt="2023-06-28T09:42:57.594" v="6987" actId="1037"/>
          <ac:grpSpMkLst>
            <pc:docMk/>
            <pc:sldMk cId="417463805" sldId="404"/>
            <ac:grpSpMk id="19" creationId="{7337B830-675A-7A63-AD14-AB9E3C24DCBF}"/>
          </ac:grpSpMkLst>
        </pc:grpChg>
        <pc:grpChg chg="mod topLvl">
          <ac:chgData name="koyanagi kei" userId="4a995bc4-0b79-4bdc-a549-ea708d96a2fc" providerId="ADAL" clId="{4F5D13B4-2B9A-5447-9C6D-E0D7BC4B6273}" dt="2023-06-28T09:42:57.594" v="6987" actId="1037"/>
          <ac:grpSpMkLst>
            <pc:docMk/>
            <pc:sldMk cId="417463805" sldId="404"/>
            <ac:grpSpMk id="20" creationId="{4A47D465-0325-DF3E-67D8-9059369B7C97}"/>
          </ac:grpSpMkLst>
        </pc:grpChg>
        <pc:grpChg chg="mod">
          <ac:chgData name="koyanagi kei" userId="4a995bc4-0b79-4bdc-a549-ea708d96a2fc" providerId="ADAL" clId="{4F5D13B4-2B9A-5447-9C6D-E0D7BC4B6273}" dt="2023-06-28T09:07:05.755" v="6786"/>
          <ac:grpSpMkLst>
            <pc:docMk/>
            <pc:sldMk cId="417463805" sldId="404"/>
            <ac:grpSpMk id="23" creationId="{2B149461-A4B1-3D3B-9FE7-A6465C96A6CE}"/>
          </ac:grpSpMkLst>
        </pc:grpChg>
        <pc:grpChg chg="mod">
          <ac:chgData name="koyanagi kei" userId="4a995bc4-0b79-4bdc-a549-ea708d96a2fc" providerId="ADAL" clId="{4F5D13B4-2B9A-5447-9C6D-E0D7BC4B6273}" dt="2023-06-28T09:07:05.755" v="6786"/>
          <ac:grpSpMkLst>
            <pc:docMk/>
            <pc:sldMk cId="417463805" sldId="404"/>
            <ac:grpSpMk id="27" creationId="{FAC6AFFA-806D-A628-1F43-33B1F7CA16BF}"/>
          </ac:grpSpMkLst>
        </pc:grpChg>
        <pc:grpChg chg="mod">
          <ac:chgData name="koyanagi kei" userId="4a995bc4-0b79-4bdc-a549-ea708d96a2fc" providerId="ADAL" clId="{4F5D13B4-2B9A-5447-9C6D-E0D7BC4B6273}" dt="2023-06-28T09:07:05.755" v="6786"/>
          <ac:grpSpMkLst>
            <pc:docMk/>
            <pc:sldMk cId="417463805" sldId="404"/>
            <ac:grpSpMk id="31" creationId="{E817B1FF-4369-895B-CA92-C71D223F149A}"/>
          </ac:grpSpMkLst>
        </pc:grpChg>
        <pc:grpChg chg="mod">
          <ac:chgData name="koyanagi kei" userId="4a995bc4-0b79-4bdc-a549-ea708d96a2fc" providerId="ADAL" clId="{4F5D13B4-2B9A-5447-9C6D-E0D7BC4B6273}" dt="2023-06-28T09:07:05.755" v="6786"/>
          <ac:grpSpMkLst>
            <pc:docMk/>
            <pc:sldMk cId="417463805" sldId="404"/>
            <ac:grpSpMk id="35" creationId="{FEF534B5-DA87-33C6-708D-C24D03414EFA}"/>
          </ac:grpSpMkLst>
        </pc:grpChg>
        <pc:grpChg chg="del">
          <ac:chgData name="koyanagi kei" userId="4a995bc4-0b79-4bdc-a549-ea708d96a2fc" providerId="ADAL" clId="{4F5D13B4-2B9A-5447-9C6D-E0D7BC4B6273}" dt="2023-06-28T09:05:55.270" v="6770" actId="478"/>
          <ac:grpSpMkLst>
            <pc:docMk/>
            <pc:sldMk cId="417463805" sldId="404"/>
            <ac:grpSpMk id="89" creationId="{BB33448E-2CC6-B2EF-18B4-D87E3B5F6308}"/>
          </ac:grpSpMkLst>
        </pc:grpChg>
        <pc:grpChg chg="del">
          <ac:chgData name="koyanagi kei" userId="4a995bc4-0b79-4bdc-a549-ea708d96a2fc" providerId="ADAL" clId="{4F5D13B4-2B9A-5447-9C6D-E0D7BC4B6273}" dt="2023-06-28T09:05:55.270" v="6770" actId="478"/>
          <ac:grpSpMkLst>
            <pc:docMk/>
            <pc:sldMk cId="417463805" sldId="404"/>
            <ac:grpSpMk id="144" creationId="{907C41B3-126B-9084-9A09-C25D5804AC19}"/>
          </ac:grpSpMkLst>
        </pc:grpChg>
        <pc:grpChg chg="del">
          <ac:chgData name="koyanagi kei" userId="4a995bc4-0b79-4bdc-a549-ea708d96a2fc" providerId="ADAL" clId="{4F5D13B4-2B9A-5447-9C6D-E0D7BC4B6273}" dt="2023-06-28T09:05:55.270" v="6770" actId="478"/>
          <ac:grpSpMkLst>
            <pc:docMk/>
            <pc:sldMk cId="417463805" sldId="404"/>
            <ac:grpSpMk id="145" creationId="{F8F2DF89-A4F4-6B2D-0A9C-19310D60804A}"/>
          </ac:grpSpMkLst>
        </pc:grpChg>
        <pc:grpChg chg="del">
          <ac:chgData name="koyanagi kei" userId="4a995bc4-0b79-4bdc-a549-ea708d96a2fc" providerId="ADAL" clId="{4F5D13B4-2B9A-5447-9C6D-E0D7BC4B6273}" dt="2023-06-28T09:05:56.825" v="6771" actId="478"/>
          <ac:grpSpMkLst>
            <pc:docMk/>
            <pc:sldMk cId="417463805" sldId="404"/>
            <ac:grpSpMk id="157" creationId="{193871FE-16FA-7F4E-7A55-AA01C4AD88BA}"/>
          </ac:grpSpMkLst>
        </pc:grpChg>
        <pc:picChg chg="mod">
          <ac:chgData name="koyanagi kei" userId="4a995bc4-0b79-4bdc-a549-ea708d96a2fc" providerId="ADAL" clId="{4F5D13B4-2B9A-5447-9C6D-E0D7BC4B6273}" dt="2023-06-28T09:07:05.755" v="6786"/>
          <ac:picMkLst>
            <pc:docMk/>
            <pc:sldMk cId="417463805" sldId="404"/>
            <ac:picMk id="25" creationId="{CD4E319D-90B0-E694-0FD9-B853C13BE2CA}"/>
          </ac:picMkLst>
        </pc:picChg>
        <pc:picChg chg="mod">
          <ac:chgData name="koyanagi kei" userId="4a995bc4-0b79-4bdc-a549-ea708d96a2fc" providerId="ADAL" clId="{4F5D13B4-2B9A-5447-9C6D-E0D7BC4B6273}" dt="2023-06-28T09:07:05.755" v="6786"/>
          <ac:picMkLst>
            <pc:docMk/>
            <pc:sldMk cId="417463805" sldId="404"/>
            <ac:picMk id="29" creationId="{48A1BD58-6FFF-7700-F789-3982A1E13731}"/>
          </ac:picMkLst>
        </pc:picChg>
        <pc:picChg chg="mod">
          <ac:chgData name="koyanagi kei" userId="4a995bc4-0b79-4bdc-a549-ea708d96a2fc" providerId="ADAL" clId="{4F5D13B4-2B9A-5447-9C6D-E0D7BC4B6273}" dt="2023-06-28T09:07:05.755" v="6786"/>
          <ac:picMkLst>
            <pc:docMk/>
            <pc:sldMk cId="417463805" sldId="404"/>
            <ac:picMk id="33" creationId="{5198E20C-DED5-9B0D-A294-4E1A0BD3BFE7}"/>
          </ac:picMkLst>
        </pc:picChg>
        <pc:picChg chg="mod">
          <ac:chgData name="koyanagi kei" userId="4a995bc4-0b79-4bdc-a549-ea708d96a2fc" providerId="ADAL" clId="{4F5D13B4-2B9A-5447-9C6D-E0D7BC4B6273}" dt="2023-06-28T09:07:05.755" v="6786"/>
          <ac:picMkLst>
            <pc:docMk/>
            <pc:sldMk cId="417463805" sldId="404"/>
            <ac:picMk id="37" creationId="{341D9E65-FE65-81D9-7676-6A63E06A4C48}"/>
          </ac:picMkLst>
        </pc:picChg>
        <pc:picChg chg="add mod">
          <ac:chgData name="koyanagi kei" userId="4a995bc4-0b79-4bdc-a549-ea708d96a2fc" providerId="ADAL" clId="{4F5D13B4-2B9A-5447-9C6D-E0D7BC4B6273}" dt="2023-06-28T09:43:04.929" v="7003" actId="1037"/>
          <ac:picMkLst>
            <pc:docMk/>
            <pc:sldMk cId="417463805" sldId="404"/>
            <ac:picMk id="57" creationId="{5E1BF4A6-FF66-2445-F1A9-5DCB0BA36D4E}"/>
          </ac:picMkLst>
        </pc:picChg>
        <pc:picChg chg="add mod">
          <ac:chgData name="koyanagi kei" userId="4a995bc4-0b79-4bdc-a549-ea708d96a2fc" providerId="ADAL" clId="{4F5D13B4-2B9A-5447-9C6D-E0D7BC4B6273}" dt="2023-06-28T09:43:04.929" v="7003" actId="1037"/>
          <ac:picMkLst>
            <pc:docMk/>
            <pc:sldMk cId="417463805" sldId="404"/>
            <ac:picMk id="58" creationId="{F1C0603E-439E-F123-8094-6057C2267029}"/>
          </ac:picMkLst>
        </pc:picChg>
        <pc:picChg chg="add mod">
          <ac:chgData name="koyanagi kei" userId="4a995bc4-0b79-4bdc-a549-ea708d96a2fc" providerId="ADAL" clId="{4F5D13B4-2B9A-5447-9C6D-E0D7BC4B6273}" dt="2023-06-28T09:43:04.929" v="7003" actId="1037"/>
          <ac:picMkLst>
            <pc:docMk/>
            <pc:sldMk cId="417463805" sldId="404"/>
            <ac:picMk id="59" creationId="{788D8EF9-DC30-9254-1D53-5DA5E953E6E9}"/>
          </ac:picMkLst>
        </pc:picChg>
        <pc:picChg chg="add mod">
          <ac:chgData name="koyanagi kei" userId="4a995bc4-0b79-4bdc-a549-ea708d96a2fc" providerId="ADAL" clId="{4F5D13B4-2B9A-5447-9C6D-E0D7BC4B6273}" dt="2023-06-28T09:43:04.929" v="7003" actId="1037"/>
          <ac:picMkLst>
            <pc:docMk/>
            <pc:sldMk cId="417463805" sldId="404"/>
            <ac:picMk id="60" creationId="{3EC3A7CF-5D36-A874-6889-6377CC416F50}"/>
          </ac:picMkLst>
        </pc:picChg>
        <pc:picChg chg="add del mod">
          <ac:chgData name="koyanagi kei" userId="4a995bc4-0b79-4bdc-a549-ea708d96a2fc" providerId="ADAL" clId="{4F5D13B4-2B9A-5447-9C6D-E0D7BC4B6273}" dt="2023-06-28T09:39:40.602" v="6928" actId="478"/>
          <ac:picMkLst>
            <pc:docMk/>
            <pc:sldMk cId="417463805" sldId="404"/>
            <ac:picMk id="61" creationId="{3604E1DE-4A7F-6C70-3EA8-3FD985979982}"/>
          </ac:picMkLst>
        </pc:picChg>
        <pc:picChg chg="add del mod">
          <ac:chgData name="koyanagi kei" userId="4a995bc4-0b79-4bdc-a549-ea708d96a2fc" providerId="ADAL" clId="{4F5D13B4-2B9A-5447-9C6D-E0D7BC4B6273}" dt="2023-06-28T09:47:36.566" v="7036" actId="478"/>
          <ac:picMkLst>
            <pc:docMk/>
            <pc:sldMk cId="417463805" sldId="404"/>
            <ac:picMk id="67" creationId="{9A760D1E-26AE-64DB-9E7B-1A364DB2D734}"/>
          </ac:picMkLst>
        </pc:picChg>
        <pc:picChg chg="add del mod">
          <ac:chgData name="koyanagi kei" userId="4a995bc4-0b79-4bdc-a549-ea708d96a2fc" providerId="ADAL" clId="{4F5D13B4-2B9A-5447-9C6D-E0D7BC4B6273}" dt="2023-06-28T09:47:36.566" v="7036" actId="478"/>
          <ac:picMkLst>
            <pc:docMk/>
            <pc:sldMk cId="417463805" sldId="404"/>
            <ac:picMk id="68" creationId="{D9337A73-85B7-3163-44E0-47C6F295E28E}"/>
          </ac:picMkLst>
        </pc:picChg>
        <pc:picChg chg="add del mod">
          <ac:chgData name="koyanagi kei" userId="4a995bc4-0b79-4bdc-a549-ea708d96a2fc" providerId="ADAL" clId="{4F5D13B4-2B9A-5447-9C6D-E0D7BC4B6273}" dt="2023-06-28T09:47:36.566" v="7036" actId="478"/>
          <ac:picMkLst>
            <pc:docMk/>
            <pc:sldMk cId="417463805" sldId="404"/>
            <ac:picMk id="69" creationId="{4BEDF8FE-7550-A927-1D47-EF3C57217196}"/>
          </ac:picMkLst>
        </pc:picChg>
        <pc:picChg chg="add del mod">
          <ac:chgData name="koyanagi kei" userId="4a995bc4-0b79-4bdc-a549-ea708d96a2fc" providerId="ADAL" clId="{4F5D13B4-2B9A-5447-9C6D-E0D7BC4B6273}" dt="2023-06-28T09:47:36.566" v="7036" actId="478"/>
          <ac:picMkLst>
            <pc:docMk/>
            <pc:sldMk cId="417463805" sldId="404"/>
            <ac:picMk id="70" creationId="{E311F823-F531-3C0C-289B-4F391D2F4C02}"/>
          </ac:picMkLst>
        </pc:picChg>
        <pc:picChg chg="add del mod">
          <ac:chgData name="koyanagi kei" userId="4a995bc4-0b79-4bdc-a549-ea708d96a2fc" providerId="ADAL" clId="{4F5D13B4-2B9A-5447-9C6D-E0D7BC4B6273}" dt="2023-06-28T09:47:36.566" v="7036" actId="478"/>
          <ac:picMkLst>
            <pc:docMk/>
            <pc:sldMk cId="417463805" sldId="404"/>
            <ac:picMk id="75" creationId="{18B8F163-AF62-69CB-0C0B-31DD630ADC33}"/>
          </ac:picMkLst>
        </pc:picChg>
        <pc:picChg chg="add del mod">
          <ac:chgData name="koyanagi kei" userId="4a995bc4-0b79-4bdc-a549-ea708d96a2fc" providerId="ADAL" clId="{4F5D13B4-2B9A-5447-9C6D-E0D7BC4B6273}" dt="2023-06-28T09:47:36.566" v="7036" actId="478"/>
          <ac:picMkLst>
            <pc:docMk/>
            <pc:sldMk cId="417463805" sldId="404"/>
            <ac:picMk id="76" creationId="{33BC5B20-5CBA-7287-531E-94718E90479B}"/>
          </ac:picMkLst>
        </pc:picChg>
        <pc:picChg chg="add del mod">
          <ac:chgData name="koyanagi kei" userId="4a995bc4-0b79-4bdc-a549-ea708d96a2fc" providerId="ADAL" clId="{4F5D13B4-2B9A-5447-9C6D-E0D7BC4B6273}" dt="2023-06-28T09:47:36.566" v="7036" actId="478"/>
          <ac:picMkLst>
            <pc:docMk/>
            <pc:sldMk cId="417463805" sldId="404"/>
            <ac:picMk id="77" creationId="{F97F87AB-A2FB-4B32-EF91-D59D293FF02C}"/>
          </ac:picMkLst>
        </pc:picChg>
        <pc:picChg chg="add del mod">
          <ac:chgData name="koyanagi kei" userId="4a995bc4-0b79-4bdc-a549-ea708d96a2fc" providerId="ADAL" clId="{4F5D13B4-2B9A-5447-9C6D-E0D7BC4B6273}" dt="2023-06-28T09:47:36.566" v="7036" actId="478"/>
          <ac:picMkLst>
            <pc:docMk/>
            <pc:sldMk cId="417463805" sldId="404"/>
            <ac:picMk id="78" creationId="{9CF90A93-2427-AA2E-5638-685769B1DF0B}"/>
          </ac:picMkLst>
        </pc:picChg>
        <pc:picChg chg="add del mod">
          <ac:chgData name="koyanagi kei" userId="4a995bc4-0b79-4bdc-a549-ea708d96a2fc" providerId="ADAL" clId="{4F5D13B4-2B9A-5447-9C6D-E0D7BC4B6273}" dt="2023-06-28T09:47:36.566" v="7036" actId="478"/>
          <ac:picMkLst>
            <pc:docMk/>
            <pc:sldMk cId="417463805" sldId="404"/>
            <ac:picMk id="83" creationId="{F0EC8284-38CD-8855-04B4-C31202D4DED8}"/>
          </ac:picMkLst>
        </pc:picChg>
        <pc:picChg chg="add del mod">
          <ac:chgData name="koyanagi kei" userId="4a995bc4-0b79-4bdc-a549-ea708d96a2fc" providerId="ADAL" clId="{4F5D13B4-2B9A-5447-9C6D-E0D7BC4B6273}" dt="2023-06-28T09:47:36.566" v="7036" actId="478"/>
          <ac:picMkLst>
            <pc:docMk/>
            <pc:sldMk cId="417463805" sldId="404"/>
            <ac:picMk id="84" creationId="{E871F160-A64F-5DD0-5E47-7E125F221484}"/>
          </ac:picMkLst>
        </pc:picChg>
        <pc:picChg chg="add del mod">
          <ac:chgData name="koyanagi kei" userId="4a995bc4-0b79-4bdc-a549-ea708d96a2fc" providerId="ADAL" clId="{4F5D13B4-2B9A-5447-9C6D-E0D7BC4B6273}" dt="2023-06-28T09:47:36.566" v="7036" actId="478"/>
          <ac:picMkLst>
            <pc:docMk/>
            <pc:sldMk cId="417463805" sldId="404"/>
            <ac:picMk id="85" creationId="{8A6FE68E-7380-A18F-4C68-5E26EE34BAD4}"/>
          </ac:picMkLst>
        </pc:picChg>
        <pc:picChg chg="add del mod">
          <ac:chgData name="koyanagi kei" userId="4a995bc4-0b79-4bdc-a549-ea708d96a2fc" providerId="ADAL" clId="{4F5D13B4-2B9A-5447-9C6D-E0D7BC4B6273}" dt="2023-06-28T09:47:36.566" v="7036" actId="478"/>
          <ac:picMkLst>
            <pc:docMk/>
            <pc:sldMk cId="417463805" sldId="404"/>
            <ac:picMk id="86" creationId="{A22D5D7B-3451-B6BF-37E8-839800E7BC49}"/>
          </ac:picMkLst>
        </pc:picChg>
        <pc:cxnChg chg="add mod">
          <ac:chgData name="koyanagi kei" userId="4a995bc4-0b79-4bdc-a549-ea708d96a2fc" providerId="ADAL" clId="{4F5D13B4-2B9A-5447-9C6D-E0D7BC4B6273}" dt="2023-06-28T09:42:57.594" v="6987" actId="1037"/>
          <ac:cxnSpMkLst>
            <pc:docMk/>
            <pc:sldMk cId="417463805" sldId="404"/>
            <ac:cxnSpMk id="46" creationId="{7E098069-3383-A013-ED68-698AD49D4EBC}"/>
          </ac:cxnSpMkLst>
        </pc:cxnChg>
        <pc:cxnChg chg="add mod">
          <ac:chgData name="koyanagi kei" userId="4a995bc4-0b79-4bdc-a549-ea708d96a2fc" providerId="ADAL" clId="{4F5D13B4-2B9A-5447-9C6D-E0D7BC4B6273}" dt="2023-06-28T09:42:57.594" v="6987" actId="1037"/>
          <ac:cxnSpMkLst>
            <pc:docMk/>
            <pc:sldMk cId="417463805" sldId="404"/>
            <ac:cxnSpMk id="48" creationId="{51EDA09B-3200-FBDD-45EA-98F6DB92D018}"/>
          </ac:cxnSpMkLst>
        </pc:cxnChg>
        <pc:cxnChg chg="add mod">
          <ac:chgData name="koyanagi kei" userId="4a995bc4-0b79-4bdc-a549-ea708d96a2fc" providerId="ADAL" clId="{4F5D13B4-2B9A-5447-9C6D-E0D7BC4B6273}" dt="2023-06-28T09:42:57.594" v="6987" actId="1037"/>
          <ac:cxnSpMkLst>
            <pc:docMk/>
            <pc:sldMk cId="417463805" sldId="404"/>
            <ac:cxnSpMk id="51" creationId="{6D6F196C-53CB-4BE2-02C5-4C37B4C8A34B}"/>
          </ac:cxnSpMkLst>
        </pc:cxnChg>
        <pc:cxnChg chg="add mod">
          <ac:chgData name="koyanagi kei" userId="4a995bc4-0b79-4bdc-a549-ea708d96a2fc" providerId="ADAL" clId="{4F5D13B4-2B9A-5447-9C6D-E0D7BC4B6273}" dt="2023-06-28T09:42:57.594" v="6987" actId="1037"/>
          <ac:cxnSpMkLst>
            <pc:docMk/>
            <pc:sldMk cId="417463805" sldId="404"/>
            <ac:cxnSpMk id="53" creationId="{A161D6D5-6F28-5E61-EF02-07C37275A487}"/>
          </ac:cxnSpMkLst>
        </pc:cxnChg>
        <pc:cxnChg chg="del">
          <ac:chgData name="koyanagi kei" userId="4a995bc4-0b79-4bdc-a549-ea708d96a2fc" providerId="ADAL" clId="{4F5D13B4-2B9A-5447-9C6D-E0D7BC4B6273}" dt="2023-06-28T09:05:55.270" v="6770" actId="478"/>
          <ac:cxnSpMkLst>
            <pc:docMk/>
            <pc:sldMk cId="417463805" sldId="404"/>
            <ac:cxnSpMk id="170" creationId="{812E2002-86EA-D044-447D-279CE64E7A8E}"/>
          </ac:cxnSpMkLst>
        </pc:cxnChg>
        <pc:cxnChg chg="del">
          <ac:chgData name="koyanagi kei" userId="4a995bc4-0b79-4bdc-a549-ea708d96a2fc" providerId="ADAL" clId="{4F5D13B4-2B9A-5447-9C6D-E0D7BC4B6273}" dt="2023-06-28T09:05:55.270" v="6770" actId="478"/>
          <ac:cxnSpMkLst>
            <pc:docMk/>
            <pc:sldMk cId="417463805" sldId="404"/>
            <ac:cxnSpMk id="173" creationId="{370276B9-4B5D-5C20-2AD9-D258EF4DBE1F}"/>
          </ac:cxnSpMkLst>
        </pc:cxnChg>
        <pc:cxnChg chg="del">
          <ac:chgData name="koyanagi kei" userId="4a995bc4-0b79-4bdc-a549-ea708d96a2fc" providerId="ADAL" clId="{4F5D13B4-2B9A-5447-9C6D-E0D7BC4B6273}" dt="2023-06-28T09:05:55.270" v="6770" actId="478"/>
          <ac:cxnSpMkLst>
            <pc:docMk/>
            <pc:sldMk cId="417463805" sldId="404"/>
            <ac:cxnSpMk id="176" creationId="{1397CAE4-0CCF-E58F-0BDE-A1E51859E054}"/>
          </ac:cxnSpMkLst>
        </pc:cxnChg>
        <pc:cxnChg chg="del">
          <ac:chgData name="koyanagi kei" userId="4a995bc4-0b79-4bdc-a549-ea708d96a2fc" providerId="ADAL" clId="{4F5D13B4-2B9A-5447-9C6D-E0D7BC4B6273}" dt="2023-06-28T09:05:55.270" v="6770" actId="478"/>
          <ac:cxnSpMkLst>
            <pc:docMk/>
            <pc:sldMk cId="417463805" sldId="404"/>
            <ac:cxnSpMk id="177" creationId="{94553148-2973-31B6-80D1-B8BED68E8640}"/>
          </ac:cxnSpMkLst>
        </pc:cxnChg>
        <pc:cxnChg chg="del">
          <ac:chgData name="koyanagi kei" userId="4a995bc4-0b79-4bdc-a549-ea708d96a2fc" providerId="ADAL" clId="{4F5D13B4-2B9A-5447-9C6D-E0D7BC4B6273}" dt="2023-06-28T09:05:55.270" v="6770" actId="478"/>
          <ac:cxnSpMkLst>
            <pc:docMk/>
            <pc:sldMk cId="417463805" sldId="404"/>
            <ac:cxnSpMk id="178" creationId="{C98299B7-E1D0-C3ED-8AB1-282190A39906}"/>
          </ac:cxnSpMkLst>
        </pc:cxnChg>
        <pc:cxnChg chg="del">
          <ac:chgData name="koyanagi kei" userId="4a995bc4-0b79-4bdc-a549-ea708d96a2fc" providerId="ADAL" clId="{4F5D13B4-2B9A-5447-9C6D-E0D7BC4B6273}" dt="2023-06-28T09:05:55.270" v="6770" actId="478"/>
          <ac:cxnSpMkLst>
            <pc:docMk/>
            <pc:sldMk cId="417463805" sldId="404"/>
            <ac:cxnSpMk id="179" creationId="{4E6B8B28-D792-5633-0955-9F42AEEA75FF}"/>
          </ac:cxnSpMkLst>
        </pc:cxnChg>
      </pc:sldChg>
      <pc:sldChg chg="delSp add mod modNotesTx">
        <pc:chgData name="koyanagi kei" userId="4a995bc4-0b79-4bdc-a549-ea708d96a2fc" providerId="ADAL" clId="{4F5D13B4-2B9A-5447-9C6D-E0D7BC4B6273}" dt="2023-07-05T10:09:00.927" v="16189" actId="20577"/>
        <pc:sldMkLst>
          <pc:docMk/>
          <pc:sldMk cId="653817139" sldId="405"/>
        </pc:sldMkLst>
        <pc:spChg chg="del">
          <ac:chgData name="koyanagi kei" userId="4a995bc4-0b79-4bdc-a549-ea708d96a2fc" providerId="ADAL" clId="{4F5D13B4-2B9A-5447-9C6D-E0D7BC4B6273}" dt="2023-06-28T09:46:08.519" v="7005" actId="478"/>
          <ac:spMkLst>
            <pc:docMk/>
            <pc:sldMk cId="653817139" sldId="405"/>
            <ac:spMk id="56" creationId="{DD414F53-81A2-E8B9-D299-E0377F0B421D}"/>
          </ac:spMkLst>
        </pc:spChg>
        <pc:spChg chg="del">
          <ac:chgData name="koyanagi kei" userId="4a995bc4-0b79-4bdc-a549-ea708d96a2fc" providerId="ADAL" clId="{4F5D13B4-2B9A-5447-9C6D-E0D7BC4B6273}" dt="2023-06-28T09:46:08.519" v="7005" actId="478"/>
          <ac:spMkLst>
            <pc:docMk/>
            <pc:sldMk cId="653817139" sldId="405"/>
            <ac:spMk id="63" creationId="{2D601DA3-B4D7-2A54-D18F-DE46A3645E66}"/>
          </ac:spMkLst>
        </pc:spChg>
        <pc:spChg chg="del">
          <ac:chgData name="koyanagi kei" userId="4a995bc4-0b79-4bdc-a549-ea708d96a2fc" providerId="ADAL" clId="{4F5D13B4-2B9A-5447-9C6D-E0D7BC4B6273}" dt="2023-06-28T09:46:08.519" v="7005" actId="478"/>
          <ac:spMkLst>
            <pc:docMk/>
            <pc:sldMk cId="653817139" sldId="405"/>
            <ac:spMk id="64" creationId="{550392AE-6AB8-1051-C82A-6BA35A107CA5}"/>
          </ac:spMkLst>
        </pc:spChg>
        <pc:spChg chg="del">
          <ac:chgData name="koyanagi kei" userId="4a995bc4-0b79-4bdc-a549-ea708d96a2fc" providerId="ADAL" clId="{4F5D13B4-2B9A-5447-9C6D-E0D7BC4B6273}" dt="2023-06-28T09:46:08.519" v="7005" actId="478"/>
          <ac:spMkLst>
            <pc:docMk/>
            <pc:sldMk cId="653817139" sldId="405"/>
            <ac:spMk id="65" creationId="{8B73ECD2-0A8A-CBC8-145A-4FD33FB25790}"/>
          </ac:spMkLst>
        </pc:spChg>
        <pc:spChg chg="del">
          <ac:chgData name="koyanagi kei" userId="4a995bc4-0b79-4bdc-a549-ea708d96a2fc" providerId="ADAL" clId="{4F5D13B4-2B9A-5447-9C6D-E0D7BC4B6273}" dt="2023-06-28T09:46:08.519" v="7005" actId="478"/>
          <ac:spMkLst>
            <pc:docMk/>
            <pc:sldMk cId="653817139" sldId="405"/>
            <ac:spMk id="66" creationId="{20D01CFD-0AB9-B10A-EE5B-30B4D958B3EA}"/>
          </ac:spMkLst>
        </pc:spChg>
        <pc:spChg chg="del">
          <ac:chgData name="koyanagi kei" userId="4a995bc4-0b79-4bdc-a549-ea708d96a2fc" providerId="ADAL" clId="{4F5D13B4-2B9A-5447-9C6D-E0D7BC4B6273}" dt="2023-06-28T09:46:08.519" v="7005" actId="478"/>
          <ac:spMkLst>
            <pc:docMk/>
            <pc:sldMk cId="653817139" sldId="405"/>
            <ac:spMk id="71" creationId="{8EC98D84-4127-2C52-557D-EA2B0A54D689}"/>
          </ac:spMkLst>
        </pc:spChg>
        <pc:spChg chg="del">
          <ac:chgData name="koyanagi kei" userId="4a995bc4-0b79-4bdc-a549-ea708d96a2fc" providerId="ADAL" clId="{4F5D13B4-2B9A-5447-9C6D-E0D7BC4B6273}" dt="2023-06-28T09:46:08.519" v="7005" actId="478"/>
          <ac:spMkLst>
            <pc:docMk/>
            <pc:sldMk cId="653817139" sldId="405"/>
            <ac:spMk id="72" creationId="{2663FE5E-7E45-309F-9FD8-90DBB085C659}"/>
          </ac:spMkLst>
        </pc:spChg>
        <pc:spChg chg="del">
          <ac:chgData name="koyanagi kei" userId="4a995bc4-0b79-4bdc-a549-ea708d96a2fc" providerId="ADAL" clId="{4F5D13B4-2B9A-5447-9C6D-E0D7BC4B6273}" dt="2023-06-28T09:46:08.519" v="7005" actId="478"/>
          <ac:spMkLst>
            <pc:docMk/>
            <pc:sldMk cId="653817139" sldId="405"/>
            <ac:spMk id="73" creationId="{5DDE8D98-C873-30C2-3E61-D95A56F22602}"/>
          </ac:spMkLst>
        </pc:spChg>
        <pc:spChg chg="del">
          <ac:chgData name="koyanagi kei" userId="4a995bc4-0b79-4bdc-a549-ea708d96a2fc" providerId="ADAL" clId="{4F5D13B4-2B9A-5447-9C6D-E0D7BC4B6273}" dt="2023-06-28T09:46:08.519" v="7005" actId="478"/>
          <ac:spMkLst>
            <pc:docMk/>
            <pc:sldMk cId="653817139" sldId="405"/>
            <ac:spMk id="74" creationId="{A639F3F2-6E75-80DA-2768-08D6134113BB}"/>
          </ac:spMkLst>
        </pc:spChg>
        <pc:spChg chg="del">
          <ac:chgData name="koyanagi kei" userId="4a995bc4-0b79-4bdc-a549-ea708d96a2fc" providerId="ADAL" clId="{4F5D13B4-2B9A-5447-9C6D-E0D7BC4B6273}" dt="2023-06-28T09:46:08.519" v="7005" actId="478"/>
          <ac:spMkLst>
            <pc:docMk/>
            <pc:sldMk cId="653817139" sldId="405"/>
            <ac:spMk id="79" creationId="{069EB349-FE59-8D68-CF80-A439C36A19F7}"/>
          </ac:spMkLst>
        </pc:spChg>
        <pc:spChg chg="del">
          <ac:chgData name="koyanagi kei" userId="4a995bc4-0b79-4bdc-a549-ea708d96a2fc" providerId="ADAL" clId="{4F5D13B4-2B9A-5447-9C6D-E0D7BC4B6273}" dt="2023-06-28T09:46:08.519" v="7005" actId="478"/>
          <ac:spMkLst>
            <pc:docMk/>
            <pc:sldMk cId="653817139" sldId="405"/>
            <ac:spMk id="80" creationId="{39F69545-8D23-996E-67C7-36BF5A9D5EC8}"/>
          </ac:spMkLst>
        </pc:spChg>
        <pc:spChg chg="del">
          <ac:chgData name="koyanagi kei" userId="4a995bc4-0b79-4bdc-a549-ea708d96a2fc" providerId="ADAL" clId="{4F5D13B4-2B9A-5447-9C6D-E0D7BC4B6273}" dt="2023-06-28T09:46:08.519" v="7005" actId="478"/>
          <ac:spMkLst>
            <pc:docMk/>
            <pc:sldMk cId="653817139" sldId="405"/>
            <ac:spMk id="81" creationId="{D10302CB-57A3-ABEC-EA8E-373644155571}"/>
          </ac:spMkLst>
        </pc:spChg>
        <pc:spChg chg="del">
          <ac:chgData name="koyanagi kei" userId="4a995bc4-0b79-4bdc-a549-ea708d96a2fc" providerId="ADAL" clId="{4F5D13B4-2B9A-5447-9C6D-E0D7BC4B6273}" dt="2023-06-28T09:46:08.519" v="7005" actId="478"/>
          <ac:spMkLst>
            <pc:docMk/>
            <pc:sldMk cId="653817139" sldId="405"/>
            <ac:spMk id="82" creationId="{33DC08C6-C708-1469-8B38-5EDAA7E4E3E9}"/>
          </ac:spMkLst>
        </pc:spChg>
        <pc:spChg chg="del">
          <ac:chgData name="koyanagi kei" userId="4a995bc4-0b79-4bdc-a549-ea708d96a2fc" providerId="ADAL" clId="{4F5D13B4-2B9A-5447-9C6D-E0D7BC4B6273}" dt="2023-06-28T09:46:08.519" v="7005" actId="478"/>
          <ac:spMkLst>
            <pc:docMk/>
            <pc:sldMk cId="653817139" sldId="405"/>
            <ac:spMk id="100" creationId="{1452BF9F-D8A6-39E2-0B61-FEE93DA1A679}"/>
          </ac:spMkLst>
        </pc:spChg>
        <pc:spChg chg="del">
          <ac:chgData name="koyanagi kei" userId="4a995bc4-0b79-4bdc-a549-ea708d96a2fc" providerId="ADAL" clId="{4F5D13B4-2B9A-5447-9C6D-E0D7BC4B6273}" dt="2023-06-28T09:46:08.519" v="7005" actId="478"/>
          <ac:spMkLst>
            <pc:docMk/>
            <pc:sldMk cId="653817139" sldId="405"/>
            <ac:spMk id="101" creationId="{3A300F8D-AAA9-4CF0-CFA0-B14B8988600F}"/>
          </ac:spMkLst>
        </pc:spChg>
        <pc:spChg chg="del">
          <ac:chgData name="koyanagi kei" userId="4a995bc4-0b79-4bdc-a549-ea708d96a2fc" providerId="ADAL" clId="{4F5D13B4-2B9A-5447-9C6D-E0D7BC4B6273}" dt="2023-06-28T09:46:08.519" v="7005" actId="478"/>
          <ac:spMkLst>
            <pc:docMk/>
            <pc:sldMk cId="653817139" sldId="405"/>
            <ac:spMk id="102" creationId="{4CDA8B31-150D-5DE5-1934-34B6929E7100}"/>
          </ac:spMkLst>
        </pc:spChg>
        <pc:picChg chg="del">
          <ac:chgData name="koyanagi kei" userId="4a995bc4-0b79-4bdc-a549-ea708d96a2fc" providerId="ADAL" clId="{4F5D13B4-2B9A-5447-9C6D-E0D7BC4B6273}" dt="2023-06-28T09:46:08.519" v="7005" actId="478"/>
          <ac:picMkLst>
            <pc:docMk/>
            <pc:sldMk cId="653817139" sldId="405"/>
            <ac:picMk id="57" creationId="{5E1BF4A6-FF66-2445-F1A9-5DCB0BA36D4E}"/>
          </ac:picMkLst>
        </pc:picChg>
        <pc:picChg chg="del">
          <ac:chgData name="koyanagi kei" userId="4a995bc4-0b79-4bdc-a549-ea708d96a2fc" providerId="ADAL" clId="{4F5D13B4-2B9A-5447-9C6D-E0D7BC4B6273}" dt="2023-06-28T09:46:08.519" v="7005" actId="478"/>
          <ac:picMkLst>
            <pc:docMk/>
            <pc:sldMk cId="653817139" sldId="405"/>
            <ac:picMk id="58" creationId="{F1C0603E-439E-F123-8094-6057C2267029}"/>
          </ac:picMkLst>
        </pc:picChg>
        <pc:picChg chg="del">
          <ac:chgData name="koyanagi kei" userId="4a995bc4-0b79-4bdc-a549-ea708d96a2fc" providerId="ADAL" clId="{4F5D13B4-2B9A-5447-9C6D-E0D7BC4B6273}" dt="2023-06-28T09:46:08.519" v="7005" actId="478"/>
          <ac:picMkLst>
            <pc:docMk/>
            <pc:sldMk cId="653817139" sldId="405"/>
            <ac:picMk id="59" creationId="{788D8EF9-DC30-9254-1D53-5DA5E953E6E9}"/>
          </ac:picMkLst>
        </pc:picChg>
        <pc:picChg chg="del">
          <ac:chgData name="koyanagi kei" userId="4a995bc4-0b79-4bdc-a549-ea708d96a2fc" providerId="ADAL" clId="{4F5D13B4-2B9A-5447-9C6D-E0D7BC4B6273}" dt="2023-06-28T09:46:08.519" v="7005" actId="478"/>
          <ac:picMkLst>
            <pc:docMk/>
            <pc:sldMk cId="653817139" sldId="405"/>
            <ac:picMk id="60" creationId="{3EC3A7CF-5D36-A874-6889-6377CC416F50}"/>
          </ac:picMkLst>
        </pc:picChg>
        <pc:picChg chg="del">
          <ac:chgData name="koyanagi kei" userId="4a995bc4-0b79-4bdc-a549-ea708d96a2fc" providerId="ADAL" clId="{4F5D13B4-2B9A-5447-9C6D-E0D7BC4B6273}" dt="2023-06-28T09:46:08.519" v="7005" actId="478"/>
          <ac:picMkLst>
            <pc:docMk/>
            <pc:sldMk cId="653817139" sldId="405"/>
            <ac:picMk id="67" creationId="{9A760D1E-26AE-64DB-9E7B-1A364DB2D734}"/>
          </ac:picMkLst>
        </pc:picChg>
        <pc:picChg chg="del">
          <ac:chgData name="koyanagi kei" userId="4a995bc4-0b79-4bdc-a549-ea708d96a2fc" providerId="ADAL" clId="{4F5D13B4-2B9A-5447-9C6D-E0D7BC4B6273}" dt="2023-06-28T09:46:08.519" v="7005" actId="478"/>
          <ac:picMkLst>
            <pc:docMk/>
            <pc:sldMk cId="653817139" sldId="405"/>
            <ac:picMk id="68" creationId="{D9337A73-85B7-3163-44E0-47C6F295E28E}"/>
          </ac:picMkLst>
        </pc:picChg>
        <pc:picChg chg="del">
          <ac:chgData name="koyanagi kei" userId="4a995bc4-0b79-4bdc-a549-ea708d96a2fc" providerId="ADAL" clId="{4F5D13B4-2B9A-5447-9C6D-E0D7BC4B6273}" dt="2023-06-28T09:46:08.519" v="7005" actId="478"/>
          <ac:picMkLst>
            <pc:docMk/>
            <pc:sldMk cId="653817139" sldId="405"/>
            <ac:picMk id="69" creationId="{4BEDF8FE-7550-A927-1D47-EF3C57217196}"/>
          </ac:picMkLst>
        </pc:picChg>
        <pc:picChg chg="del">
          <ac:chgData name="koyanagi kei" userId="4a995bc4-0b79-4bdc-a549-ea708d96a2fc" providerId="ADAL" clId="{4F5D13B4-2B9A-5447-9C6D-E0D7BC4B6273}" dt="2023-06-28T09:46:08.519" v="7005" actId="478"/>
          <ac:picMkLst>
            <pc:docMk/>
            <pc:sldMk cId="653817139" sldId="405"/>
            <ac:picMk id="70" creationId="{E311F823-F531-3C0C-289B-4F391D2F4C02}"/>
          </ac:picMkLst>
        </pc:picChg>
        <pc:picChg chg="del">
          <ac:chgData name="koyanagi kei" userId="4a995bc4-0b79-4bdc-a549-ea708d96a2fc" providerId="ADAL" clId="{4F5D13B4-2B9A-5447-9C6D-E0D7BC4B6273}" dt="2023-06-28T09:46:08.519" v="7005" actId="478"/>
          <ac:picMkLst>
            <pc:docMk/>
            <pc:sldMk cId="653817139" sldId="405"/>
            <ac:picMk id="75" creationId="{18B8F163-AF62-69CB-0C0B-31DD630ADC33}"/>
          </ac:picMkLst>
        </pc:picChg>
        <pc:picChg chg="del">
          <ac:chgData name="koyanagi kei" userId="4a995bc4-0b79-4bdc-a549-ea708d96a2fc" providerId="ADAL" clId="{4F5D13B4-2B9A-5447-9C6D-E0D7BC4B6273}" dt="2023-06-28T09:46:08.519" v="7005" actId="478"/>
          <ac:picMkLst>
            <pc:docMk/>
            <pc:sldMk cId="653817139" sldId="405"/>
            <ac:picMk id="76" creationId="{33BC5B20-5CBA-7287-531E-94718E90479B}"/>
          </ac:picMkLst>
        </pc:picChg>
        <pc:picChg chg="del">
          <ac:chgData name="koyanagi kei" userId="4a995bc4-0b79-4bdc-a549-ea708d96a2fc" providerId="ADAL" clId="{4F5D13B4-2B9A-5447-9C6D-E0D7BC4B6273}" dt="2023-06-28T09:46:08.519" v="7005" actId="478"/>
          <ac:picMkLst>
            <pc:docMk/>
            <pc:sldMk cId="653817139" sldId="405"/>
            <ac:picMk id="77" creationId="{F97F87AB-A2FB-4B32-EF91-D59D293FF02C}"/>
          </ac:picMkLst>
        </pc:picChg>
        <pc:picChg chg="del">
          <ac:chgData name="koyanagi kei" userId="4a995bc4-0b79-4bdc-a549-ea708d96a2fc" providerId="ADAL" clId="{4F5D13B4-2B9A-5447-9C6D-E0D7BC4B6273}" dt="2023-06-28T09:46:08.519" v="7005" actId="478"/>
          <ac:picMkLst>
            <pc:docMk/>
            <pc:sldMk cId="653817139" sldId="405"/>
            <ac:picMk id="78" creationId="{9CF90A93-2427-AA2E-5638-685769B1DF0B}"/>
          </ac:picMkLst>
        </pc:picChg>
        <pc:picChg chg="del">
          <ac:chgData name="koyanagi kei" userId="4a995bc4-0b79-4bdc-a549-ea708d96a2fc" providerId="ADAL" clId="{4F5D13B4-2B9A-5447-9C6D-E0D7BC4B6273}" dt="2023-06-28T09:46:08.519" v="7005" actId="478"/>
          <ac:picMkLst>
            <pc:docMk/>
            <pc:sldMk cId="653817139" sldId="405"/>
            <ac:picMk id="83" creationId="{F0EC8284-38CD-8855-04B4-C31202D4DED8}"/>
          </ac:picMkLst>
        </pc:picChg>
        <pc:picChg chg="del">
          <ac:chgData name="koyanagi kei" userId="4a995bc4-0b79-4bdc-a549-ea708d96a2fc" providerId="ADAL" clId="{4F5D13B4-2B9A-5447-9C6D-E0D7BC4B6273}" dt="2023-06-28T09:46:08.519" v="7005" actId="478"/>
          <ac:picMkLst>
            <pc:docMk/>
            <pc:sldMk cId="653817139" sldId="405"/>
            <ac:picMk id="84" creationId="{E871F160-A64F-5DD0-5E47-7E125F221484}"/>
          </ac:picMkLst>
        </pc:picChg>
        <pc:picChg chg="del">
          <ac:chgData name="koyanagi kei" userId="4a995bc4-0b79-4bdc-a549-ea708d96a2fc" providerId="ADAL" clId="{4F5D13B4-2B9A-5447-9C6D-E0D7BC4B6273}" dt="2023-06-28T09:46:08.519" v="7005" actId="478"/>
          <ac:picMkLst>
            <pc:docMk/>
            <pc:sldMk cId="653817139" sldId="405"/>
            <ac:picMk id="85" creationId="{8A6FE68E-7380-A18F-4C68-5E26EE34BAD4}"/>
          </ac:picMkLst>
        </pc:picChg>
        <pc:picChg chg="del">
          <ac:chgData name="koyanagi kei" userId="4a995bc4-0b79-4bdc-a549-ea708d96a2fc" providerId="ADAL" clId="{4F5D13B4-2B9A-5447-9C6D-E0D7BC4B6273}" dt="2023-06-28T09:46:08.519" v="7005" actId="478"/>
          <ac:picMkLst>
            <pc:docMk/>
            <pc:sldMk cId="653817139" sldId="405"/>
            <ac:picMk id="86" creationId="{A22D5D7B-3451-B6BF-37E8-839800E7BC49}"/>
          </ac:picMkLst>
        </pc:picChg>
      </pc:sldChg>
      <pc:sldChg chg="addSp delSp modSp add mod modNotesTx">
        <pc:chgData name="koyanagi kei" userId="4a995bc4-0b79-4bdc-a549-ea708d96a2fc" providerId="ADAL" clId="{4F5D13B4-2B9A-5447-9C6D-E0D7BC4B6273}" dt="2023-07-05T10:09:41.906" v="16285" actId="20577"/>
        <pc:sldMkLst>
          <pc:docMk/>
          <pc:sldMk cId="865872566" sldId="406"/>
        </pc:sldMkLst>
        <pc:spChg chg="add del mod">
          <ac:chgData name="koyanagi kei" userId="4a995bc4-0b79-4bdc-a549-ea708d96a2fc" providerId="ADAL" clId="{4F5D13B4-2B9A-5447-9C6D-E0D7BC4B6273}" dt="2023-06-28T09:51:39.436" v="7093" actId="478"/>
          <ac:spMkLst>
            <pc:docMk/>
            <pc:sldMk cId="865872566" sldId="406"/>
            <ac:spMk id="6" creationId="{D9619F81-0CC0-5D60-6187-A00804DC41C9}"/>
          </ac:spMkLst>
        </pc:spChg>
        <pc:spChg chg="add del mod">
          <ac:chgData name="koyanagi kei" userId="4a995bc4-0b79-4bdc-a549-ea708d96a2fc" providerId="ADAL" clId="{4F5D13B4-2B9A-5447-9C6D-E0D7BC4B6273}" dt="2023-06-28T09:51:39.436" v="7093" actId="478"/>
          <ac:spMkLst>
            <pc:docMk/>
            <pc:sldMk cId="865872566" sldId="406"/>
            <ac:spMk id="7" creationId="{C4633944-69B8-B86D-6159-1875E2CC65AE}"/>
          </ac:spMkLst>
        </pc:spChg>
        <pc:spChg chg="add del mod">
          <ac:chgData name="koyanagi kei" userId="4a995bc4-0b79-4bdc-a549-ea708d96a2fc" providerId="ADAL" clId="{4F5D13B4-2B9A-5447-9C6D-E0D7BC4B6273}" dt="2023-06-28T09:51:39.436" v="7093" actId="478"/>
          <ac:spMkLst>
            <pc:docMk/>
            <pc:sldMk cId="865872566" sldId="406"/>
            <ac:spMk id="15" creationId="{454A9842-A30B-CFCC-2210-C140888B5A8E}"/>
          </ac:spMkLst>
        </pc:spChg>
        <pc:spChg chg="add del mod">
          <ac:chgData name="koyanagi kei" userId="4a995bc4-0b79-4bdc-a549-ea708d96a2fc" providerId="ADAL" clId="{4F5D13B4-2B9A-5447-9C6D-E0D7BC4B6273}" dt="2023-06-28T09:51:36.870" v="7092" actId="478"/>
          <ac:spMkLst>
            <pc:docMk/>
            <pc:sldMk cId="865872566" sldId="406"/>
            <ac:spMk id="45" creationId="{8A3FFED4-160D-5CDB-B96C-85EDA72B3FDA}"/>
          </ac:spMkLst>
        </pc:spChg>
        <pc:spChg chg="add del mod">
          <ac:chgData name="koyanagi kei" userId="4a995bc4-0b79-4bdc-a549-ea708d96a2fc" providerId="ADAL" clId="{4F5D13B4-2B9A-5447-9C6D-E0D7BC4B6273}" dt="2023-06-28T09:51:35.293" v="7091" actId="478"/>
          <ac:spMkLst>
            <pc:docMk/>
            <pc:sldMk cId="865872566" sldId="406"/>
            <ac:spMk id="47" creationId="{BB467C8F-391B-B5B5-7636-0F6D67386E51}"/>
          </ac:spMkLst>
        </pc:spChg>
        <pc:spChg chg="mod">
          <ac:chgData name="koyanagi kei" userId="4a995bc4-0b79-4bdc-a549-ea708d96a2fc" providerId="ADAL" clId="{4F5D13B4-2B9A-5447-9C6D-E0D7BC4B6273}" dt="2023-06-28T09:48:03.282" v="7045" actId="1035"/>
          <ac:spMkLst>
            <pc:docMk/>
            <pc:sldMk cId="865872566" sldId="406"/>
            <ac:spMk id="56" creationId="{DD414F53-81A2-E8B9-D299-E0377F0B421D}"/>
          </ac:spMkLst>
        </pc:spChg>
        <pc:spChg chg="mod">
          <ac:chgData name="koyanagi kei" userId="4a995bc4-0b79-4bdc-a549-ea708d96a2fc" providerId="ADAL" clId="{4F5D13B4-2B9A-5447-9C6D-E0D7BC4B6273}" dt="2023-06-28T09:48:03.282" v="7045" actId="1035"/>
          <ac:spMkLst>
            <pc:docMk/>
            <pc:sldMk cId="865872566" sldId="406"/>
            <ac:spMk id="63" creationId="{2D601DA3-B4D7-2A54-D18F-DE46A3645E66}"/>
          </ac:spMkLst>
        </pc:spChg>
        <pc:spChg chg="mod">
          <ac:chgData name="koyanagi kei" userId="4a995bc4-0b79-4bdc-a549-ea708d96a2fc" providerId="ADAL" clId="{4F5D13B4-2B9A-5447-9C6D-E0D7BC4B6273}" dt="2023-06-28T09:48:03.282" v="7045" actId="1035"/>
          <ac:spMkLst>
            <pc:docMk/>
            <pc:sldMk cId="865872566" sldId="406"/>
            <ac:spMk id="64" creationId="{550392AE-6AB8-1051-C82A-6BA35A107CA5}"/>
          </ac:spMkLst>
        </pc:spChg>
        <pc:spChg chg="mod">
          <ac:chgData name="koyanagi kei" userId="4a995bc4-0b79-4bdc-a549-ea708d96a2fc" providerId="ADAL" clId="{4F5D13B4-2B9A-5447-9C6D-E0D7BC4B6273}" dt="2023-06-28T09:48:03.282" v="7045" actId="1035"/>
          <ac:spMkLst>
            <pc:docMk/>
            <pc:sldMk cId="865872566" sldId="406"/>
            <ac:spMk id="65" creationId="{8B73ECD2-0A8A-CBC8-145A-4FD33FB25790}"/>
          </ac:spMkLst>
        </pc:spChg>
        <pc:spChg chg="del mod">
          <ac:chgData name="koyanagi kei" userId="4a995bc4-0b79-4bdc-a549-ea708d96a2fc" providerId="ADAL" clId="{4F5D13B4-2B9A-5447-9C6D-E0D7BC4B6273}" dt="2023-06-28T09:51:31.325" v="7090" actId="478"/>
          <ac:spMkLst>
            <pc:docMk/>
            <pc:sldMk cId="865872566" sldId="406"/>
            <ac:spMk id="66" creationId="{20D01CFD-0AB9-B10A-EE5B-30B4D958B3EA}"/>
          </ac:spMkLst>
        </pc:spChg>
        <pc:spChg chg="del mod">
          <ac:chgData name="koyanagi kei" userId="4a995bc4-0b79-4bdc-a549-ea708d96a2fc" providerId="ADAL" clId="{4F5D13B4-2B9A-5447-9C6D-E0D7BC4B6273}" dt="2023-06-28T09:51:31.325" v="7090" actId="478"/>
          <ac:spMkLst>
            <pc:docMk/>
            <pc:sldMk cId="865872566" sldId="406"/>
            <ac:spMk id="71" creationId="{8EC98D84-4127-2C52-557D-EA2B0A54D689}"/>
          </ac:spMkLst>
        </pc:spChg>
        <pc:spChg chg="del mod">
          <ac:chgData name="koyanagi kei" userId="4a995bc4-0b79-4bdc-a549-ea708d96a2fc" providerId="ADAL" clId="{4F5D13B4-2B9A-5447-9C6D-E0D7BC4B6273}" dt="2023-06-28T09:51:31.325" v="7090" actId="478"/>
          <ac:spMkLst>
            <pc:docMk/>
            <pc:sldMk cId="865872566" sldId="406"/>
            <ac:spMk id="72" creationId="{2663FE5E-7E45-309F-9FD8-90DBB085C659}"/>
          </ac:spMkLst>
        </pc:spChg>
        <pc:spChg chg="del mod">
          <ac:chgData name="koyanagi kei" userId="4a995bc4-0b79-4bdc-a549-ea708d96a2fc" providerId="ADAL" clId="{4F5D13B4-2B9A-5447-9C6D-E0D7BC4B6273}" dt="2023-06-28T09:51:31.325" v="7090" actId="478"/>
          <ac:spMkLst>
            <pc:docMk/>
            <pc:sldMk cId="865872566" sldId="406"/>
            <ac:spMk id="73" creationId="{5DDE8D98-C873-30C2-3E61-D95A56F22602}"/>
          </ac:spMkLst>
        </pc:spChg>
        <pc:spChg chg="del mod">
          <ac:chgData name="koyanagi kei" userId="4a995bc4-0b79-4bdc-a549-ea708d96a2fc" providerId="ADAL" clId="{4F5D13B4-2B9A-5447-9C6D-E0D7BC4B6273}" dt="2023-06-28T09:51:31.325" v="7090" actId="478"/>
          <ac:spMkLst>
            <pc:docMk/>
            <pc:sldMk cId="865872566" sldId="406"/>
            <ac:spMk id="74" creationId="{A639F3F2-6E75-80DA-2768-08D6134113BB}"/>
          </ac:spMkLst>
        </pc:spChg>
        <pc:spChg chg="del mod">
          <ac:chgData name="koyanagi kei" userId="4a995bc4-0b79-4bdc-a549-ea708d96a2fc" providerId="ADAL" clId="{4F5D13B4-2B9A-5447-9C6D-E0D7BC4B6273}" dt="2023-06-28T09:51:31.325" v="7090" actId="478"/>
          <ac:spMkLst>
            <pc:docMk/>
            <pc:sldMk cId="865872566" sldId="406"/>
            <ac:spMk id="79" creationId="{069EB349-FE59-8D68-CF80-A439C36A19F7}"/>
          </ac:spMkLst>
        </pc:spChg>
        <pc:spChg chg="del mod">
          <ac:chgData name="koyanagi kei" userId="4a995bc4-0b79-4bdc-a549-ea708d96a2fc" providerId="ADAL" clId="{4F5D13B4-2B9A-5447-9C6D-E0D7BC4B6273}" dt="2023-06-28T09:51:31.325" v="7090" actId="478"/>
          <ac:spMkLst>
            <pc:docMk/>
            <pc:sldMk cId="865872566" sldId="406"/>
            <ac:spMk id="80" creationId="{39F69545-8D23-996E-67C7-36BF5A9D5EC8}"/>
          </ac:spMkLst>
        </pc:spChg>
        <pc:spChg chg="del mod">
          <ac:chgData name="koyanagi kei" userId="4a995bc4-0b79-4bdc-a549-ea708d96a2fc" providerId="ADAL" clId="{4F5D13B4-2B9A-5447-9C6D-E0D7BC4B6273}" dt="2023-06-28T09:51:31.325" v="7090" actId="478"/>
          <ac:spMkLst>
            <pc:docMk/>
            <pc:sldMk cId="865872566" sldId="406"/>
            <ac:spMk id="81" creationId="{D10302CB-57A3-ABEC-EA8E-373644155571}"/>
          </ac:spMkLst>
        </pc:spChg>
        <pc:spChg chg="del mod">
          <ac:chgData name="koyanagi kei" userId="4a995bc4-0b79-4bdc-a549-ea708d96a2fc" providerId="ADAL" clId="{4F5D13B4-2B9A-5447-9C6D-E0D7BC4B6273}" dt="2023-06-28T09:51:31.325" v="7090" actId="478"/>
          <ac:spMkLst>
            <pc:docMk/>
            <pc:sldMk cId="865872566" sldId="406"/>
            <ac:spMk id="82" creationId="{33DC08C6-C708-1469-8B38-5EDAA7E4E3E9}"/>
          </ac:spMkLst>
        </pc:spChg>
        <pc:spChg chg="del mod">
          <ac:chgData name="koyanagi kei" userId="4a995bc4-0b79-4bdc-a549-ea708d96a2fc" providerId="ADAL" clId="{4F5D13B4-2B9A-5447-9C6D-E0D7BC4B6273}" dt="2023-06-28T09:51:31.325" v="7090" actId="478"/>
          <ac:spMkLst>
            <pc:docMk/>
            <pc:sldMk cId="865872566" sldId="406"/>
            <ac:spMk id="100" creationId="{1452BF9F-D8A6-39E2-0B61-FEE93DA1A679}"/>
          </ac:spMkLst>
        </pc:spChg>
        <pc:spChg chg="del mod">
          <ac:chgData name="koyanagi kei" userId="4a995bc4-0b79-4bdc-a549-ea708d96a2fc" providerId="ADAL" clId="{4F5D13B4-2B9A-5447-9C6D-E0D7BC4B6273}" dt="2023-06-28T09:51:31.325" v="7090" actId="478"/>
          <ac:spMkLst>
            <pc:docMk/>
            <pc:sldMk cId="865872566" sldId="406"/>
            <ac:spMk id="101" creationId="{3A300F8D-AAA9-4CF0-CFA0-B14B8988600F}"/>
          </ac:spMkLst>
        </pc:spChg>
        <pc:spChg chg="del mod">
          <ac:chgData name="koyanagi kei" userId="4a995bc4-0b79-4bdc-a549-ea708d96a2fc" providerId="ADAL" clId="{4F5D13B4-2B9A-5447-9C6D-E0D7BC4B6273}" dt="2023-06-28T09:51:31.325" v="7090" actId="478"/>
          <ac:spMkLst>
            <pc:docMk/>
            <pc:sldMk cId="865872566" sldId="406"/>
            <ac:spMk id="102" creationId="{4CDA8B31-150D-5DE5-1934-34B6929E7100}"/>
          </ac:spMkLst>
        </pc:spChg>
        <pc:picChg chg="mod">
          <ac:chgData name="koyanagi kei" userId="4a995bc4-0b79-4bdc-a549-ea708d96a2fc" providerId="ADAL" clId="{4F5D13B4-2B9A-5447-9C6D-E0D7BC4B6273}" dt="2023-06-28T09:48:03.282" v="7045" actId="1035"/>
          <ac:picMkLst>
            <pc:docMk/>
            <pc:sldMk cId="865872566" sldId="406"/>
            <ac:picMk id="57" creationId="{5E1BF4A6-FF66-2445-F1A9-5DCB0BA36D4E}"/>
          </ac:picMkLst>
        </pc:picChg>
        <pc:picChg chg="mod">
          <ac:chgData name="koyanagi kei" userId="4a995bc4-0b79-4bdc-a549-ea708d96a2fc" providerId="ADAL" clId="{4F5D13B4-2B9A-5447-9C6D-E0D7BC4B6273}" dt="2023-06-28T09:48:03.282" v="7045" actId="1035"/>
          <ac:picMkLst>
            <pc:docMk/>
            <pc:sldMk cId="865872566" sldId="406"/>
            <ac:picMk id="58" creationId="{F1C0603E-439E-F123-8094-6057C2267029}"/>
          </ac:picMkLst>
        </pc:picChg>
        <pc:picChg chg="mod">
          <ac:chgData name="koyanagi kei" userId="4a995bc4-0b79-4bdc-a549-ea708d96a2fc" providerId="ADAL" clId="{4F5D13B4-2B9A-5447-9C6D-E0D7BC4B6273}" dt="2023-06-28T09:48:03.282" v="7045" actId="1035"/>
          <ac:picMkLst>
            <pc:docMk/>
            <pc:sldMk cId="865872566" sldId="406"/>
            <ac:picMk id="59" creationId="{788D8EF9-DC30-9254-1D53-5DA5E953E6E9}"/>
          </ac:picMkLst>
        </pc:picChg>
        <pc:picChg chg="mod">
          <ac:chgData name="koyanagi kei" userId="4a995bc4-0b79-4bdc-a549-ea708d96a2fc" providerId="ADAL" clId="{4F5D13B4-2B9A-5447-9C6D-E0D7BC4B6273}" dt="2023-06-28T09:48:03.282" v="7045" actId="1035"/>
          <ac:picMkLst>
            <pc:docMk/>
            <pc:sldMk cId="865872566" sldId="406"/>
            <ac:picMk id="60" creationId="{3EC3A7CF-5D36-A874-6889-6377CC416F50}"/>
          </ac:picMkLst>
        </pc:picChg>
        <pc:picChg chg="del mod">
          <ac:chgData name="koyanagi kei" userId="4a995bc4-0b79-4bdc-a549-ea708d96a2fc" providerId="ADAL" clId="{4F5D13B4-2B9A-5447-9C6D-E0D7BC4B6273}" dt="2023-06-28T09:51:31.325" v="7090" actId="478"/>
          <ac:picMkLst>
            <pc:docMk/>
            <pc:sldMk cId="865872566" sldId="406"/>
            <ac:picMk id="67" creationId="{9A760D1E-26AE-64DB-9E7B-1A364DB2D734}"/>
          </ac:picMkLst>
        </pc:picChg>
        <pc:picChg chg="del mod">
          <ac:chgData name="koyanagi kei" userId="4a995bc4-0b79-4bdc-a549-ea708d96a2fc" providerId="ADAL" clId="{4F5D13B4-2B9A-5447-9C6D-E0D7BC4B6273}" dt="2023-06-28T09:51:31.325" v="7090" actId="478"/>
          <ac:picMkLst>
            <pc:docMk/>
            <pc:sldMk cId="865872566" sldId="406"/>
            <ac:picMk id="68" creationId="{D9337A73-85B7-3163-44E0-47C6F295E28E}"/>
          </ac:picMkLst>
        </pc:picChg>
        <pc:picChg chg="del mod">
          <ac:chgData name="koyanagi kei" userId="4a995bc4-0b79-4bdc-a549-ea708d96a2fc" providerId="ADAL" clId="{4F5D13B4-2B9A-5447-9C6D-E0D7BC4B6273}" dt="2023-06-28T09:51:31.325" v="7090" actId="478"/>
          <ac:picMkLst>
            <pc:docMk/>
            <pc:sldMk cId="865872566" sldId="406"/>
            <ac:picMk id="69" creationId="{4BEDF8FE-7550-A927-1D47-EF3C57217196}"/>
          </ac:picMkLst>
        </pc:picChg>
        <pc:picChg chg="del mod">
          <ac:chgData name="koyanagi kei" userId="4a995bc4-0b79-4bdc-a549-ea708d96a2fc" providerId="ADAL" clId="{4F5D13B4-2B9A-5447-9C6D-E0D7BC4B6273}" dt="2023-06-28T09:51:31.325" v="7090" actId="478"/>
          <ac:picMkLst>
            <pc:docMk/>
            <pc:sldMk cId="865872566" sldId="406"/>
            <ac:picMk id="70" creationId="{E311F823-F531-3C0C-289B-4F391D2F4C02}"/>
          </ac:picMkLst>
        </pc:picChg>
        <pc:picChg chg="del mod">
          <ac:chgData name="koyanagi kei" userId="4a995bc4-0b79-4bdc-a549-ea708d96a2fc" providerId="ADAL" clId="{4F5D13B4-2B9A-5447-9C6D-E0D7BC4B6273}" dt="2023-06-28T09:51:31.325" v="7090" actId="478"/>
          <ac:picMkLst>
            <pc:docMk/>
            <pc:sldMk cId="865872566" sldId="406"/>
            <ac:picMk id="75" creationId="{18B8F163-AF62-69CB-0C0B-31DD630ADC33}"/>
          </ac:picMkLst>
        </pc:picChg>
        <pc:picChg chg="del mod">
          <ac:chgData name="koyanagi kei" userId="4a995bc4-0b79-4bdc-a549-ea708d96a2fc" providerId="ADAL" clId="{4F5D13B4-2B9A-5447-9C6D-E0D7BC4B6273}" dt="2023-06-28T09:51:31.325" v="7090" actId="478"/>
          <ac:picMkLst>
            <pc:docMk/>
            <pc:sldMk cId="865872566" sldId="406"/>
            <ac:picMk id="76" creationId="{33BC5B20-5CBA-7287-531E-94718E90479B}"/>
          </ac:picMkLst>
        </pc:picChg>
        <pc:picChg chg="del mod">
          <ac:chgData name="koyanagi kei" userId="4a995bc4-0b79-4bdc-a549-ea708d96a2fc" providerId="ADAL" clId="{4F5D13B4-2B9A-5447-9C6D-E0D7BC4B6273}" dt="2023-06-28T09:51:31.325" v="7090" actId="478"/>
          <ac:picMkLst>
            <pc:docMk/>
            <pc:sldMk cId="865872566" sldId="406"/>
            <ac:picMk id="77" creationId="{F97F87AB-A2FB-4B32-EF91-D59D293FF02C}"/>
          </ac:picMkLst>
        </pc:picChg>
        <pc:picChg chg="del mod">
          <ac:chgData name="koyanagi kei" userId="4a995bc4-0b79-4bdc-a549-ea708d96a2fc" providerId="ADAL" clId="{4F5D13B4-2B9A-5447-9C6D-E0D7BC4B6273}" dt="2023-06-28T09:51:31.325" v="7090" actId="478"/>
          <ac:picMkLst>
            <pc:docMk/>
            <pc:sldMk cId="865872566" sldId="406"/>
            <ac:picMk id="78" creationId="{9CF90A93-2427-AA2E-5638-685769B1DF0B}"/>
          </ac:picMkLst>
        </pc:picChg>
        <pc:picChg chg="del mod">
          <ac:chgData name="koyanagi kei" userId="4a995bc4-0b79-4bdc-a549-ea708d96a2fc" providerId="ADAL" clId="{4F5D13B4-2B9A-5447-9C6D-E0D7BC4B6273}" dt="2023-06-28T09:51:31.325" v="7090" actId="478"/>
          <ac:picMkLst>
            <pc:docMk/>
            <pc:sldMk cId="865872566" sldId="406"/>
            <ac:picMk id="83" creationId="{F0EC8284-38CD-8855-04B4-C31202D4DED8}"/>
          </ac:picMkLst>
        </pc:picChg>
        <pc:picChg chg="del mod">
          <ac:chgData name="koyanagi kei" userId="4a995bc4-0b79-4bdc-a549-ea708d96a2fc" providerId="ADAL" clId="{4F5D13B4-2B9A-5447-9C6D-E0D7BC4B6273}" dt="2023-06-28T09:51:31.325" v="7090" actId="478"/>
          <ac:picMkLst>
            <pc:docMk/>
            <pc:sldMk cId="865872566" sldId="406"/>
            <ac:picMk id="84" creationId="{E871F160-A64F-5DD0-5E47-7E125F221484}"/>
          </ac:picMkLst>
        </pc:picChg>
        <pc:picChg chg="del mod">
          <ac:chgData name="koyanagi kei" userId="4a995bc4-0b79-4bdc-a549-ea708d96a2fc" providerId="ADAL" clId="{4F5D13B4-2B9A-5447-9C6D-E0D7BC4B6273}" dt="2023-06-28T09:51:31.325" v="7090" actId="478"/>
          <ac:picMkLst>
            <pc:docMk/>
            <pc:sldMk cId="865872566" sldId="406"/>
            <ac:picMk id="85" creationId="{8A6FE68E-7380-A18F-4C68-5E26EE34BAD4}"/>
          </ac:picMkLst>
        </pc:picChg>
        <pc:picChg chg="del mod">
          <ac:chgData name="koyanagi kei" userId="4a995bc4-0b79-4bdc-a549-ea708d96a2fc" providerId="ADAL" clId="{4F5D13B4-2B9A-5447-9C6D-E0D7BC4B6273}" dt="2023-06-28T09:51:31.325" v="7090" actId="478"/>
          <ac:picMkLst>
            <pc:docMk/>
            <pc:sldMk cId="865872566" sldId="406"/>
            <ac:picMk id="86" creationId="{A22D5D7B-3451-B6BF-37E8-839800E7BC49}"/>
          </ac:picMkLst>
        </pc:picChg>
      </pc:sldChg>
      <pc:sldChg chg="add modNotesTx">
        <pc:chgData name="koyanagi kei" userId="4a995bc4-0b79-4bdc-a549-ea708d96a2fc" providerId="ADAL" clId="{4F5D13B4-2B9A-5447-9C6D-E0D7BC4B6273}" dt="2023-07-05T10:12:08.311" v="16593" actId="20577"/>
        <pc:sldMkLst>
          <pc:docMk/>
          <pc:sldMk cId="2008537308" sldId="407"/>
        </pc:sldMkLst>
      </pc:sldChg>
      <pc:sldChg chg="addSp modSp add mod modNotesTx">
        <pc:chgData name="koyanagi kei" userId="4a995bc4-0b79-4bdc-a549-ea708d96a2fc" providerId="ADAL" clId="{4F5D13B4-2B9A-5447-9C6D-E0D7BC4B6273}" dt="2023-07-05T10:23:51.105" v="16760" actId="20577"/>
        <pc:sldMkLst>
          <pc:docMk/>
          <pc:sldMk cId="2012348612" sldId="408"/>
        </pc:sldMkLst>
        <pc:spChg chg="add mod">
          <ac:chgData name="koyanagi kei" userId="4a995bc4-0b79-4bdc-a549-ea708d96a2fc" providerId="ADAL" clId="{4F5D13B4-2B9A-5447-9C6D-E0D7BC4B6273}" dt="2023-06-28T10:14:38.864" v="7119" actId="1038"/>
          <ac:spMkLst>
            <pc:docMk/>
            <pc:sldMk cId="2012348612" sldId="408"/>
            <ac:spMk id="49" creationId="{0B11BCB2-BDB3-04FC-754A-A577A993DD07}"/>
          </ac:spMkLst>
        </pc:spChg>
      </pc:sldChg>
      <pc:sldChg chg="addSp delSp modSp add del mod">
        <pc:chgData name="koyanagi kei" userId="4a995bc4-0b79-4bdc-a549-ea708d96a2fc" providerId="ADAL" clId="{4F5D13B4-2B9A-5447-9C6D-E0D7BC4B6273}" dt="2023-06-28T11:40:22.590" v="7433" actId="2696"/>
        <pc:sldMkLst>
          <pc:docMk/>
          <pc:sldMk cId="80169722" sldId="409"/>
        </pc:sldMkLst>
        <pc:spChg chg="mod">
          <ac:chgData name="koyanagi kei" userId="4a995bc4-0b79-4bdc-a549-ea708d96a2fc" providerId="ADAL" clId="{4F5D13B4-2B9A-5447-9C6D-E0D7BC4B6273}" dt="2023-06-28T11:02:40.846" v="7299" actId="1035"/>
          <ac:spMkLst>
            <pc:docMk/>
            <pc:sldMk cId="80169722" sldId="409"/>
            <ac:spMk id="3" creationId="{F3CD745F-5615-004C-A3F6-C82F8A7971D3}"/>
          </ac:spMkLst>
        </pc:spChg>
        <pc:spChg chg="del">
          <ac:chgData name="koyanagi kei" userId="4a995bc4-0b79-4bdc-a549-ea708d96a2fc" providerId="ADAL" clId="{4F5D13B4-2B9A-5447-9C6D-E0D7BC4B6273}" dt="2023-06-28T10:16:16.379" v="7147" actId="478"/>
          <ac:spMkLst>
            <pc:docMk/>
            <pc:sldMk cId="80169722" sldId="409"/>
            <ac:spMk id="6" creationId="{D9619F81-0CC0-5D60-6187-A00804DC41C9}"/>
          </ac:spMkLst>
        </pc:spChg>
        <pc:spChg chg="del">
          <ac:chgData name="koyanagi kei" userId="4a995bc4-0b79-4bdc-a549-ea708d96a2fc" providerId="ADAL" clId="{4F5D13B4-2B9A-5447-9C6D-E0D7BC4B6273}" dt="2023-06-28T10:16:16.379" v="7147" actId="478"/>
          <ac:spMkLst>
            <pc:docMk/>
            <pc:sldMk cId="80169722" sldId="409"/>
            <ac:spMk id="7" creationId="{C4633944-69B8-B86D-6159-1875E2CC65AE}"/>
          </ac:spMkLst>
        </pc:spChg>
        <pc:spChg chg="del">
          <ac:chgData name="koyanagi kei" userId="4a995bc4-0b79-4bdc-a549-ea708d96a2fc" providerId="ADAL" clId="{4F5D13B4-2B9A-5447-9C6D-E0D7BC4B6273}" dt="2023-06-28T10:16:16.379" v="7147" actId="478"/>
          <ac:spMkLst>
            <pc:docMk/>
            <pc:sldMk cId="80169722" sldId="409"/>
            <ac:spMk id="15" creationId="{454A9842-A30B-CFCC-2210-C140888B5A8E}"/>
          </ac:spMkLst>
        </pc:spChg>
        <pc:spChg chg="del">
          <ac:chgData name="koyanagi kei" userId="4a995bc4-0b79-4bdc-a549-ea708d96a2fc" providerId="ADAL" clId="{4F5D13B4-2B9A-5447-9C6D-E0D7BC4B6273}" dt="2023-06-28T10:16:18.130" v="7148" actId="478"/>
          <ac:spMkLst>
            <pc:docMk/>
            <pc:sldMk cId="80169722" sldId="409"/>
            <ac:spMk id="40" creationId="{62ACF9D2-1606-EE32-E8DE-D34902E9A4E6}"/>
          </ac:spMkLst>
        </pc:spChg>
        <pc:spChg chg="del">
          <ac:chgData name="koyanagi kei" userId="4a995bc4-0b79-4bdc-a549-ea708d96a2fc" providerId="ADAL" clId="{4F5D13B4-2B9A-5447-9C6D-E0D7BC4B6273}" dt="2023-06-28T10:16:16.379" v="7147" actId="478"/>
          <ac:spMkLst>
            <pc:docMk/>
            <pc:sldMk cId="80169722" sldId="409"/>
            <ac:spMk id="45" creationId="{8A3FFED4-160D-5CDB-B96C-85EDA72B3FDA}"/>
          </ac:spMkLst>
        </pc:spChg>
        <pc:spChg chg="del mod">
          <ac:chgData name="koyanagi kei" userId="4a995bc4-0b79-4bdc-a549-ea708d96a2fc" providerId="ADAL" clId="{4F5D13B4-2B9A-5447-9C6D-E0D7BC4B6273}" dt="2023-06-28T10:49:23.987" v="7167" actId="478"/>
          <ac:spMkLst>
            <pc:docMk/>
            <pc:sldMk cId="80169722" sldId="409"/>
            <ac:spMk id="47" creationId="{BB467C8F-391B-B5B5-7636-0F6D67386E51}"/>
          </ac:spMkLst>
        </pc:spChg>
        <pc:spChg chg="del">
          <ac:chgData name="koyanagi kei" userId="4a995bc4-0b79-4bdc-a549-ea708d96a2fc" providerId="ADAL" clId="{4F5D13B4-2B9A-5447-9C6D-E0D7BC4B6273}" dt="2023-06-28T10:16:16.379" v="7147" actId="478"/>
          <ac:spMkLst>
            <pc:docMk/>
            <pc:sldMk cId="80169722" sldId="409"/>
            <ac:spMk id="49" creationId="{0B11BCB2-BDB3-04FC-754A-A577A993DD07}"/>
          </ac:spMkLst>
        </pc:spChg>
        <pc:spChg chg="del">
          <ac:chgData name="koyanagi kei" userId="4a995bc4-0b79-4bdc-a549-ea708d96a2fc" providerId="ADAL" clId="{4F5D13B4-2B9A-5447-9C6D-E0D7BC4B6273}" dt="2023-06-28T10:16:16.379" v="7147" actId="478"/>
          <ac:spMkLst>
            <pc:docMk/>
            <pc:sldMk cId="80169722" sldId="409"/>
            <ac:spMk id="56" creationId="{DD414F53-81A2-E8B9-D299-E0377F0B421D}"/>
          </ac:spMkLst>
        </pc:spChg>
        <pc:spChg chg="del">
          <ac:chgData name="koyanagi kei" userId="4a995bc4-0b79-4bdc-a549-ea708d96a2fc" providerId="ADAL" clId="{4F5D13B4-2B9A-5447-9C6D-E0D7BC4B6273}" dt="2023-06-28T10:16:16.379" v="7147" actId="478"/>
          <ac:spMkLst>
            <pc:docMk/>
            <pc:sldMk cId="80169722" sldId="409"/>
            <ac:spMk id="63" creationId="{2D601DA3-B4D7-2A54-D18F-DE46A3645E66}"/>
          </ac:spMkLst>
        </pc:spChg>
        <pc:spChg chg="del">
          <ac:chgData name="koyanagi kei" userId="4a995bc4-0b79-4bdc-a549-ea708d96a2fc" providerId="ADAL" clId="{4F5D13B4-2B9A-5447-9C6D-E0D7BC4B6273}" dt="2023-06-28T10:16:16.379" v="7147" actId="478"/>
          <ac:spMkLst>
            <pc:docMk/>
            <pc:sldMk cId="80169722" sldId="409"/>
            <ac:spMk id="64" creationId="{550392AE-6AB8-1051-C82A-6BA35A107CA5}"/>
          </ac:spMkLst>
        </pc:spChg>
        <pc:spChg chg="del">
          <ac:chgData name="koyanagi kei" userId="4a995bc4-0b79-4bdc-a549-ea708d96a2fc" providerId="ADAL" clId="{4F5D13B4-2B9A-5447-9C6D-E0D7BC4B6273}" dt="2023-06-28T10:16:16.379" v="7147" actId="478"/>
          <ac:spMkLst>
            <pc:docMk/>
            <pc:sldMk cId="80169722" sldId="409"/>
            <ac:spMk id="65" creationId="{8B73ECD2-0A8A-CBC8-145A-4FD33FB25790}"/>
          </ac:spMkLst>
        </pc:spChg>
        <pc:spChg chg="del">
          <ac:chgData name="koyanagi kei" userId="4a995bc4-0b79-4bdc-a549-ea708d96a2fc" providerId="ADAL" clId="{4F5D13B4-2B9A-5447-9C6D-E0D7BC4B6273}" dt="2023-06-28T10:16:16.379" v="7147" actId="478"/>
          <ac:spMkLst>
            <pc:docMk/>
            <pc:sldMk cId="80169722" sldId="409"/>
            <ac:spMk id="66" creationId="{20D01CFD-0AB9-B10A-EE5B-30B4D958B3EA}"/>
          </ac:spMkLst>
        </pc:spChg>
        <pc:spChg chg="del">
          <ac:chgData name="koyanagi kei" userId="4a995bc4-0b79-4bdc-a549-ea708d96a2fc" providerId="ADAL" clId="{4F5D13B4-2B9A-5447-9C6D-E0D7BC4B6273}" dt="2023-06-28T10:16:16.379" v="7147" actId="478"/>
          <ac:spMkLst>
            <pc:docMk/>
            <pc:sldMk cId="80169722" sldId="409"/>
            <ac:spMk id="71" creationId="{8EC98D84-4127-2C52-557D-EA2B0A54D689}"/>
          </ac:spMkLst>
        </pc:spChg>
        <pc:spChg chg="del">
          <ac:chgData name="koyanagi kei" userId="4a995bc4-0b79-4bdc-a549-ea708d96a2fc" providerId="ADAL" clId="{4F5D13B4-2B9A-5447-9C6D-E0D7BC4B6273}" dt="2023-06-28T10:16:16.379" v="7147" actId="478"/>
          <ac:spMkLst>
            <pc:docMk/>
            <pc:sldMk cId="80169722" sldId="409"/>
            <ac:spMk id="72" creationId="{2663FE5E-7E45-309F-9FD8-90DBB085C659}"/>
          </ac:spMkLst>
        </pc:spChg>
        <pc:spChg chg="del">
          <ac:chgData name="koyanagi kei" userId="4a995bc4-0b79-4bdc-a549-ea708d96a2fc" providerId="ADAL" clId="{4F5D13B4-2B9A-5447-9C6D-E0D7BC4B6273}" dt="2023-06-28T10:16:16.379" v="7147" actId="478"/>
          <ac:spMkLst>
            <pc:docMk/>
            <pc:sldMk cId="80169722" sldId="409"/>
            <ac:spMk id="73" creationId="{5DDE8D98-C873-30C2-3E61-D95A56F22602}"/>
          </ac:spMkLst>
        </pc:spChg>
        <pc:spChg chg="del">
          <ac:chgData name="koyanagi kei" userId="4a995bc4-0b79-4bdc-a549-ea708d96a2fc" providerId="ADAL" clId="{4F5D13B4-2B9A-5447-9C6D-E0D7BC4B6273}" dt="2023-06-28T10:16:16.379" v="7147" actId="478"/>
          <ac:spMkLst>
            <pc:docMk/>
            <pc:sldMk cId="80169722" sldId="409"/>
            <ac:spMk id="74" creationId="{A639F3F2-6E75-80DA-2768-08D6134113BB}"/>
          </ac:spMkLst>
        </pc:spChg>
        <pc:spChg chg="del">
          <ac:chgData name="koyanagi kei" userId="4a995bc4-0b79-4bdc-a549-ea708d96a2fc" providerId="ADAL" clId="{4F5D13B4-2B9A-5447-9C6D-E0D7BC4B6273}" dt="2023-06-28T10:16:16.379" v="7147" actId="478"/>
          <ac:spMkLst>
            <pc:docMk/>
            <pc:sldMk cId="80169722" sldId="409"/>
            <ac:spMk id="79" creationId="{069EB349-FE59-8D68-CF80-A439C36A19F7}"/>
          </ac:spMkLst>
        </pc:spChg>
        <pc:spChg chg="del">
          <ac:chgData name="koyanagi kei" userId="4a995bc4-0b79-4bdc-a549-ea708d96a2fc" providerId="ADAL" clId="{4F5D13B4-2B9A-5447-9C6D-E0D7BC4B6273}" dt="2023-06-28T10:16:16.379" v="7147" actId="478"/>
          <ac:spMkLst>
            <pc:docMk/>
            <pc:sldMk cId="80169722" sldId="409"/>
            <ac:spMk id="80" creationId="{39F69545-8D23-996E-67C7-36BF5A9D5EC8}"/>
          </ac:spMkLst>
        </pc:spChg>
        <pc:spChg chg="del">
          <ac:chgData name="koyanagi kei" userId="4a995bc4-0b79-4bdc-a549-ea708d96a2fc" providerId="ADAL" clId="{4F5D13B4-2B9A-5447-9C6D-E0D7BC4B6273}" dt="2023-06-28T10:16:16.379" v="7147" actId="478"/>
          <ac:spMkLst>
            <pc:docMk/>
            <pc:sldMk cId="80169722" sldId="409"/>
            <ac:spMk id="81" creationId="{D10302CB-57A3-ABEC-EA8E-373644155571}"/>
          </ac:spMkLst>
        </pc:spChg>
        <pc:spChg chg="del">
          <ac:chgData name="koyanagi kei" userId="4a995bc4-0b79-4bdc-a549-ea708d96a2fc" providerId="ADAL" clId="{4F5D13B4-2B9A-5447-9C6D-E0D7BC4B6273}" dt="2023-06-28T10:16:16.379" v="7147" actId="478"/>
          <ac:spMkLst>
            <pc:docMk/>
            <pc:sldMk cId="80169722" sldId="409"/>
            <ac:spMk id="82" creationId="{33DC08C6-C708-1469-8B38-5EDAA7E4E3E9}"/>
          </ac:spMkLst>
        </pc:spChg>
        <pc:spChg chg="add del mod">
          <ac:chgData name="koyanagi kei" userId="4a995bc4-0b79-4bdc-a549-ea708d96a2fc" providerId="ADAL" clId="{4F5D13B4-2B9A-5447-9C6D-E0D7BC4B6273}" dt="2023-06-28T11:08:17.636" v="7416" actId="478"/>
          <ac:spMkLst>
            <pc:docMk/>
            <pc:sldMk cId="80169722" sldId="409"/>
            <ac:spMk id="89" creationId="{45C91E80-9A7D-1899-67F7-FE4E05AF27DD}"/>
          </ac:spMkLst>
        </pc:spChg>
        <pc:spChg chg="add del mod">
          <ac:chgData name="koyanagi kei" userId="4a995bc4-0b79-4bdc-a549-ea708d96a2fc" providerId="ADAL" clId="{4F5D13B4-2B9A-5447-9C6D-E0D7BC4B6273}" dt="2023-06-28T11:08:20.843" v="7417" actId="478"/>
          <ac:spMkLst>
            <pc:docMk/>
            <pc:sldMk cId="80169722" sldId="409"/>
            <ac:spMk id="90" creationId="{B2B2CE67-90DD-30AF-0E1C-7998BF6F6B9C}"/>
          </ac:spMkLst>
        </pc:spChg>
        <pc:spChg chg="add del mod">
          <ac:chgData name="koyanagi kei" userId="4a995bc4-0b79-4bdc-a549-ea708d96a2fc" providerId="ADAL" clId="{4F5D13B4-2B9A-5447-9C6D-E0D7BC4B6273}" dt="2023-06-28T11:08:22.897" v="7419" actId="478"/>
          <ac:spMkLst>
            <pc:docMk/>
            <pc:sldMk cId="80169722" sldId="409"/>
            <ac:spMk id="91" creationId="{F762D5C7-A2D1-9CFA-C5BD-3CAA52AE32C7}"/>
          </ac:spMkLst>
        </pc:spChg>
        <pc:spChg chg="add del mod">
          <ac:chgData name="koyanagi kei" userId="4a995bc4-0b79-4bdc-a549-ea708d96a2fc" providerId="ADAL" clId="{4F5D13B4-2B9A-5447-9C6D-E0D7BC4B6273}" dt="2023-06-28T11:08:30.290" v="7424" actId="478"/>
          <ac:spMkLst>
            <pc:docMk/>
            <pc:sldMk cId="80169722" sldId="409"/>
            <ac:spMk id="92" creationId="{87BFBB19-FA57-86D5-775E-47D6A9A8513E}"/>
          </ac:spMkLst>
        </pc:spChg>
        <pc:spChg chg="add del mod">
          <ac:chgData name="koyanagi kei" userId="4a995bc4-0b79-4bdc-a549-ea708d96a2fc" providerId="ADAL" clId="{4F5D13B4-2B9A-5447-9C6D-E0D7BC4B6273}" dt="2023-06-28T11:08:31.806" v="7425" actId="478"/>
          <ac:spMkLst>
            <pc:docMk/>
            <pc:sldMk cId="80169722" sldId="409"/>
            <ac:spMk id="93" creationId="{9E07AE21-FE6D-2E0A-C8D9-0460F8C41CA1}"/>
          </ac:spMkLst>
        </pc:spChg>
        <pc:spChg chg="add del mod">
          <ac:chgData name="koyanagi kei" userId="4a995bc4-0b79-4bdc-a549-ea708d96a2fc" providerId="ADAL" clId="{4F5D13B4-2B9A-5447-9C6D-E0D7BC4B6273}" dt="2023-06-28T11:08:37.854" v="7431" actId="478"/>
          <ac:spMkLst>
            <pc:docMk/>
            <pc:sldMk cId="80169722" sldId="409"/>
            <ac:spMk id="94" creationId="{81F3C9A0-477F-51F3-C7B9-09EEF13E0743}"/>
          </ac:spMkLst>
        </pc:spChg>
        <pc:spChg chg="add del mod">
          <ac:chgData name="koyanagi kei" userId="4a995bc4-0b79-4bdc-a549-ea708d96a2fc" providerId="ADAL" clId="{4F5D13B4-2B9A-5447-9C6D-E0D7BC4B6273}" dt="2023-06-28T11:08:14.915" v="7415" actId="478"/>
          <ac:spMkLst>
            <pc:docMk/>
            <pc:sldMk cId="80169722" sldId="409"/>
            <ac:spMk id="95" creationId="{85F84B5D-A0B5-ACE6-2D2B-68524A21AF0D}"/>
          </ac:spMkLst>
        </pc:spChg>
        <pc:spChg chg="add del mod">
          <ac:chgData name="koyanagi kei" userId="4a995bc4-0b79-4bdc-a549-ea708d96a2fc" providerId="ADAL" clId="{4F5D13B4-2B9A-5447-9C6D-E0D7BC4B6273}" dt="2023-06-28T11:08:21.688" v="7418" actId="478"/>
          <ac:spMkLst>
            <pc:docMk/>
            <pc:sldMk cId="80169722" sldId="409"/>
            <ac:spMk id="96" creationId="{38E5E93E-C5F6-8CB7-F551-7EAF82CB1FF2}"/>
          </ac:spMkLst>
        </pc:spChg>
        <pc:spChg chg="add del mod">
          <ac:chgData name="koyanagi kei" userId="4a995bc4-0b79-4bdc-a549-ea708d96a2fc" providerId="ADAL" clId="{4F5D13B4-2B9A-5447-9C6D-E0D7BC4B6273}" dt="2023-06-28T11:08:23.673" v="7420" actId="478"/>
          <ac:spMkLst>
            <pc:docMk/>
            <pc:sldMk cId="80169722" sldId="409"/>
            <ac:spMk id="98" creationId="{53A16BB2-593E-5EB4-6972-3B5E581B765E}"/>
          </ac:spMkLst>
        </pc:spChg>
        <pc:spChg chg="add del mod">
          <ac:chgData name="koyanagi kei" userId="4a995bc4-0b79-4bdc-a549-ea708d96a2fc" providerId="ADAL" clId="{4F5D13B4-2B9A-5447-9C6D-E0D7BC4B6273}" dt="2023-06-28T11:06:35.389" v="7398" actId="478"/>
          <ac:spMkLst>
            <pc:docMk/>
            <pc:sldMk cId="80169722" sldId="409"/>
            <ac:spMk id="99" creationId="{149758C9-4F06-E46D-A6C4-5111E3CCACCC}"/>
          </ac:spMkLst>
        </pc:spChg>
        <pc:spChg chg="del">
          <ac:chgData name="koyanagi kei" userId="4a995bc4-0b79-4bdc-a549-ea708d96a2fc" providerId="ADAL" clId="{4F5D13B4-2B9A-5447-9C6D-E0D7BC4B6273}" dt="2023-06-28T10:16:16.379" v="7147" actId="478"/>
          <ac:spMkLst>
            <pc:docMk/>
            <pc:sldMk cId="80169722" sldId="409"/>
            <ac:spMk id="100" creationId="{1452BF9F-D8A6-39E2-0B61-FEE93DA1A679}"/>
          </ac:spMkLst>
        </pc:spChg>
        <pc:spChg chg="del">
          <ac:chgData name="koyanagi kei" userId="4a995bc4-0b79-4bdc-a549-ea708d96a2fc" providerId="ADAL" clId="{4F5D13B4-2B9A-5447-9C6D-E0D7BC4B6273}" dt="2023-06-28T10:16:16.379" v="7147" actId="478"/>
          <ac:spMkLst>
            <pc:docMk/>
            <pc:sldMk cId="80169722" sldId="409"/>
            <ac:spMk id="101" creationId="{3A300F8D-AAA9-4CF0-CFA0-B14B8988600F}"/>
          </ac:spMkLst>
        </pc:spChg>
        <pc:spChg chg="del">
          <ac:chgData name="koyanagi kei" userId="4a995bc4-0b79-4bdc-a549-ea708d96a2fc" providerId="ADAL" clId="{4F5D13B4-2B9A-5447-9C6D-E0D7BC4B6273}" dt="2023-06-28T10:16:16.379" v="7147" actId="478"/>
          <ac:spMkLst>
            <pc:docMk/>
            <pc:sldMk cId="80169722" sldId="409"/>
            <ac:spMk id="102" creationId="{4CDA8B31-150D-5DE5-1934-34B6929E7100}"/>
          </ac:spMkLst>
        </pc:spChg>
        <pc:spChg chg="del">
          <ac:chgData name="koyanagi kei" userId="4a995bc4-0b79-4bdc-a549-ea708d96a2fc" providerId="ADAL" clId="{4F5D13B4-2B9A-5447-9C6D-E0D7BC4B6273}" dt="2023-06-28T10:16:16.379" v="7147" actId="478"/>
          <ac:spMkLst>
            <pc:docMk/>
            <pc:sldMk cId="80169722" sldId="409"/>
            <ac:spMk id="103" creationId="{56D7D3CB-FC9A-15F2-42A8-052B8634E992}"/>
          </ac:spMkLst>
        </pc:spChg>
        <pc:spChg chg="add del mod">
          <ac:chgData name="koyanagi kei" userId="4a995bc4-0b79-4bdc-a549-ea708d96a2fc" providerId="ADAL" clId="{4F5D13B4-2B9A-5447-9C6D-E0D7BC4B6273}" dt="2023-06-28T11:08:28.383" v="7423" actId="478"/>
          <ac:spMkLst>
            <pc:docMk/>
            <pc:sldMk cId="80169722" sldId="409"/>
            <ac:spMk id="104" creationId="{FCE6E9C7-374A-1095-2AB2-2A8DB1F6EB2B}"/>
          </ac:spMkLst>
        </pc:spChg>
        <pc:spChg chg="add del mod">
          <ac:chgData name="koyanagi kei" userId="4a995bc4-0b79-4bdc-a549-ea708d96a2fc" providerId="ADAL" clId="{4F5D13B4-2B9A-5447-9C6D-E0D7BC4B6273}" dt="2023-06-28T11:08:35.072" v="7429" actId="478"/>
          <ac:spMkLst>
            <pc:docMk/>
            <pc:sldMk cId="80169722" sldId="409"/>
            <ac:spMk id="105" creationId="{ADC500EF-BACB-4CB4-619A-4544D1973239}"/>
          </ac:spMkLst>
        </pc:spChg>
        <pc:spChg chg="add del mod">
          <ac:chgData name="koyanagi kei" userId="4a995bc4-0b79-4bdc-a549-ea708d96a2fc" providerId="ADAL" clId="{4F5D13B4-2B9A-5447-9C6D-E0D7BC4B6273}" dt="2023-06-28T11:08:38.625" v="7432" actId="478"/>
          <ac:spMkLst>
            <pc:docMk/>
            <pc:sldMk cId="80169722" sldId="409"/>
            <ac:spMk id="106" creationId="{070A29F9-2558-2096-4FA5-3FD1F999273A}"/>
          </ac:spMkLst>
        </pc:spChg>
        <pc:spChg chg="add del mod">
          <ac:chgData name="koyanagi kei" userId="4a995bc4-0b79-4bdc-a549-ea708d96a2fc" providerId="ADAL" clId="{4F5D13B4-2B9A-5447-9C6D-E0D7BC4B6273}" dt="2023-06-28T11:08:32.463" v="7426" actId="478"/>
          <ac:spMkLst>
            <pc:docMk/>
            <pc:sldMk cId="80169722" sldId="409"/>
            <ac:spMk id="107" creationId="{EE224A1B-0CD3-54CA-475B-374A063999BD}"/>
          </ac:spMkLst>
        </pc:spChg>
        <pc:spChg chg="add del mod">
          <ac:chgData name="koyanagi kei" userId="4a995bc4-0b79-4bdc-a549-ea708d96a2fc" providerId="ADAL" clId="{4F5D13B4-2B9A-5447-9C6D-E0D7BC4B6273}" dt="2023-06-28T11:08:36.249" v="7430" actId="478"/>
          <ac:spMkLst>
            <pc:docMk/>
            <pc:sldMk cId="80169722" sldId="409"/>
            <ac:spMk id="108" creationId="{CB9452B1-77F1-1B15-7CE8-0FD5B8B05D28}"/>
          </ac:spMkLst>
        </pc:spChg>
        <pc:grpChg chg="del">
          <ac:chgData name="koyanagi kei" userId="4a995bc4-0b79-4bdc-a549-ea708d96a2fc" providerId="ADAL" clId="{4F5D13B4-2B9A-5447-9C6D-E0D7BC4B6273}" dt="2023-06-28T10:16:16.379" v="7147" actId="478"/>
          <ac:grpSpMkLst>
            <pc:docMk/>
            <pc:sldMk cId="80169722" sldId="409"/>
            <ac:grpSpMk id="2" creationId="{7F3AD66B-D7AD-4E0F-2562-52F4331C75D9}"/>
          </ac:grpSpMkLst>
        </pc:grpChg>
        <pc:grpChg chg="del">
          <ac:chgData name="koyanagi kei" userId="4a995bc4-0b79-4bdc-a549-ea708d96a2fc" providerId="ADAL" clId="{4F5D13B4-2B9A-5447-9C6D-E0D7BC4B6273}" dt="2023-06-28T10:16:16.379" v="7147" actId="478"/>
          <ac:grpSpMkLst>
            <pc:docMk/>
            <pc:sldMk cId="80169722" sldId="409"/>
            <ac:grpSpMk id="13" creationId="{F04F75E8-91EB-257D-EF91-99CFDED28154}"/>
          </ac:grpSpMkLst>
        </pc:grpChg>
        <pc:grpChg chg="del">
          <ac:chgData name="koyanagi kei" userId="4a995bc4-0b79-4bdc-a549-ea708d96a2fc" providerId="ADAL" clId="{4F5D13B4-2B9A-5447-9C6D-E0D7BC4B6273}" dt="2023-06-28T10:16:18.980" v="7149" actId="478"/>
          <ac:grpSpMkLst>
            <pc:docMk/>
            <pc:sldMk cId="80169722" sldId="409"/>
            <ac:grpSpMk id="14" creationId="{A97D012C-AC30-9281-5346-2165C182005D}"/>
          </ac:grpSpMkLst>
        </pc:grpChg>
        <pc:grpChg chg="del">
          <ac:chgData name="koyanagi kei" userId="4a995bc4-0b79-4bdc-a549-ea708d96a2fc" providerId="ADAL" clId="{4F5D13B4-2B9A-5447-9C6D-E0D7BC4B6273}" dt="2023-06-28T10:16:16.379" v="7147" actId="478"/>
          <ac:grpSpMkLst>
            <pc:docMk/>
            <pc:sldMk cId="80169722" sldId="409"/>
            <ac:grpSpMk id="17" creationId="{1AD55168-12ED-004F-6334-2779C233A748}"/>
          </ac:grpSpMkLst>
        </pc:grpChg>
        <pc:grpChg chg="del">
          <ac:chgData name="koyanagi kei" userId="4a995bc4-0b79-4bdc-a549-ea708d96a2fc" providerId="ADAL" clId="{4F5D13B4-2B9A-5447-9C6D-E0D7BC4B6273}" dt="2023-06-28T10:16:16.379" v="7147" actId="478"/>
          <ac:grpSpMkLst>
            <pc:docMk/>
            <pc:sldMk cId="80169722" sldId="409"/>
            <ac:grpSpMk id="18" creationId="{C57E209A-19E4-F525-4D6E-A3D0193E1DF7}"/>
          </ac:grpSpMkLst>
        </pc:grpChg>
        <pc:grpChg chg="del">
          <ac:chgData name="koyanagi kei" userId="4a995bc4-0b79-4bdc-a549-ea708d96a2fc" providerId="ADAL" clId="{4F5D13B4-2B9A-5447-9C6D-E0D7BC4B6273}" dt="2023-06-28T10:16:16.379" v="7147" actId="478"/>
          <ac:grpSpMkLst>
            <pc:docMk/>
            <pc:sldMk cId="80169722" sldId="409"/>
            <ac:grpSpMk id="19" creationId="{7337B830-675A-7A63-AD14-AB9E3C24DCBF}"/>
          </ac:grpSpMkLst>
        </pc:grpChg>
        <pc:grpChg chg="del">
          <ac:chgData name="koyanagi kei" userId="4a995bc4-0b79-4bdc-a549-ea708d96a2fc" providerId="ADAL" clId="{4F5D13B4-2B9A-5447-9C6D-E0D7BC4B6273}" dt="2023-06-28T10:16:16.379" v="7147" actId="478"/>
          <ac:grpSpMkLst>
            <pc:docMk/>
            <pc:sldMk cId="80169722" sldId="409"/>
            <ac:grpSpMk id="20" creationId="{4A47D465-0325-DF3E-67D8-9059369B7C97}"/>
          </ac:grpSpMkLst>
        </pc:grpChg>
        <pc:picChg chg="add mod modCrop">
          <ac:chgData name="koyanagi kei" userId="4a995bc4-0b79-4bdc-a549-ea708d96a2fc" providerId="ADAL" clId="{4F5D13B4-2B9A-5447-9C6D-E0D7BC4B6273}" dt="2023-06-28T11:03:40.379" v="7312" actId="1076"/>
          <ac:picMkLst>
            <pc:docMk/>
            <pc:sldMk cId="80169722" sldId="409"/>
            <ac:picMk id="52" creationId="{C7EAF7CF-D325-BB28-50D1-D3B427ED71AD}"/>
          </ac:picMkLst>
        </pc:picChg>
        <pc:picChg chg="add del mod modCrop">
          <ac:chgData name="koyanagi kei" userId="4a995bc4-0b79-4bdc-a549-ea708d96a2fc" providerId="ADAL" clId="{4F5D13B4-2B9A-5447-9C6D-E0D7BC4B6273}" dt="2023-06-28T11:08:26.490" v="7422" actId="478"/>
          <ac:picMkLst>
            <pc:docMk/>
            <pc:sldMk cId="80169722" sldId="409"/>
            <ac:picMk id="54" creationId="{AE4F25B4-5181-BDCD-AFF4-3DC131E9C594}"/>
          </ac:picMkLst>
        </pc:picChg>
        <pc:picChg chg="add mod modCrop">
          <ac:chgData name="koyanagi kei" userId="4a995bc4-0b79-4bdc-a549-ea708d96a2fc" providerId="ADAL" clId="{4F5D13B4-2B9A-5447-9C6D-E0D7BC4B6273}" dt="2023-06-28T11:02:52.378" v="7300" actId="2085"/>
          <ac:picMkLst>
            <pc:docMk/>
            <pc:sldMk cId="80169722" sldId="409"/>
            <ac:picMk id="55" creationId="{F81B7EC2-05AB-64A4-D0F5-D6A8DD3B57F7}"/>
          </ac:picMkLst>
        </pc:picChg>
        <pc:picChg chg="del">
          <ac:chgData name="koyanagi kei" userId="4a995bc4-0b79-4bdc-a549-ea708d96a2fc" providerId="ADAL" clId="{4F5D13B4-2B9A-5447-9C6D-E0D7BC4B6273}" dt="2023-06-28T10:16:16.379" v="7147" actId="478"/>
          <ac:picMkLst>
            <pc:docMk/>
            <pc:sldMk cId="80169722" sldId="409"/>
            <ac:picMk id="57" creationId="{5E1BF4A6-FF66-2445-F1A9-5DCB0BA36D4E}"/>
          </ac:picMkLst>
        </pc:picChg>
        <pc:picChg chg="del">
          <ac:chgData name="koyanagi kei" userId="4a995bc4-0b79-4bdc-a549-ea708d96a2fc" providerId="ADAL" clId="{4F5D13B4-2B9A-5447-9C6D-E0D7BC4B6273}" dt="2023-06-28T10:16:16.379" v="7147" actId="478"/>
          <ac:picMkLst>
            <pc:docMk/>
            <pc:sldMk cId="80169722" sldId="409"/>
            <ac:picMk id="58" creationId="{F1C0603E-439E-F123-8094-6057C2267029}"/>
          </ac:picMkLst>
        </pc:picChg>
        <pc:picChg chg="del">
          <ac:chgData name="koyanagi kei" userId="4a995bc4-0b79-4bdc-a549-ea708d96a2fc" providerId="ADAL" clId="{4F5D13B4-2B9A-5447-9C6D-E0D7BC4B6273}" dt="2023-06-28T10:16:16.379" v="7147" actId="478"/>
          <ac:picMkLst>
            <pc:docMk/>
            <pc:sldMk cId="80169722" sldId="409"/>
            <ac:picMk id="59" creationId="{788D8EF9-DC30-9254-1D53-5DA5E953E6E9}"/>
          </ac:picMkLst>
        </pc:picChg>
        <pc:picChg chg="del">
          <ac:chgData name="koyanagi kei" userId="4a995bc4-0b79-4bdc-a549-ea708d96a2fc" providerId="ADAL" clId="{4F5D13B4-2B9A-5447-9C6D-E0D7BC4B6273}" dt="2023-06-28T10:16:16.379" v="7147" actId="478"/>
          <ac:picMkLst>
            <pc:docMk/>
            <pc:sldMk cId="80169722" sldId="409"/>
            <ac:picMk id="60" creationId="{3EC3A7CF-5D36-A874-6889-6377CC416F50}"/>
          </ac:picMkLst>
        </pc:picChg>
        <pc:picChg chg="add mod modCrop">
          <ac:chgData name="koyanagi kei" userId="4a995bc4-0b79-4bdc-a549-ea708d96a2fc" providerId="ADAL" clId="{4F5D13B4-2B9A-5447-9C6D-E0D7BC4B6273}" dt="2023-06-28T11:02:54.210" v="7301" actId="2085"/>
          <ac:picMkLst>
            <pc:docMk/>
            <pc:sldMk cId="80169722" sldId="409"/>
            <ac:picMk id="61" creationId="{8F055CBC-7C17-3DB5-6C52-C08B91E04C49}"/>
          </ac:picMkLst>
        </pc:picChg>
        <pc:picChg chg="del">
          <ac:chgData name="koyanagi kei" userId="4a995bc4-0b79-4bdc-a549-ea708d96a2fc" providerId="ADAL" clId="{4F5D13B4-2B9A-5447-9C6D-E0D7BC4B6273}" dt="2023-06-28T10:16:16.379" v="7147" actId="478"/>
          <ac:picMkLst>
            <pc:docMk/>
            <pc:sldMk cId="80169722" sldId="409"/>
            <ac:picMk id="67" creationId="{9A760D1E-26AE-64DB-9E7B-1A364DB2D734}"/>
          </ac:picMkLst>
        </pc:picChg>
        <pc:picChg chg="del">
          <ac:chgData name="koyanagi kei" userId="4a995bc4-0b79-4bdc-a549-ea708d96a2fc" providerId="ADAL" clId="{4F5D13B4-2B9A-5447-9C6D-E0D7BC4B6273}" dt="2023-06-28T10:16:16.379" v="7147" actId="478"/>
          <ac:picMkLst>
            <pc:docMk/>
            <pc:sldMk cId="80169722" sldId="409"/>
            <ac:picMk id="68" creationId="{D9337A73-85B7-3163-44E0-47C6F295E28E}"/>
          </ac:picMkLst>
        </pc:picChg>
        <pc:picChg chg="del">
          <ac:chgData name="koyanagi kei" userId="4a995bc4-0b79-4bdc-a549-ea708d96a2fc" providerId="ADAL" clId="{4F5D13B4-2B9A-5447-9C6D-E0D7BC4B6273}" dt="2023-06-28T10:16:16.379" v="7147" actId="478"/>
          <ac:picMkLst>
            <pc:docMk/>
            <pc:sldMk cId="80169722" sldId="409"/>
            <ac:picMk id="69" creationId="{4BEDF8FE-7550-A927-1D47-EF3C57217196}"/>
          </ac:picMkLst>
        </pc:picChg>
        <pc:picChg chg="del">
          <ac:chgData name="koyanagi kei" userId="4a995bc4-0b79-4bdc-a549-ea708d96a2fc" providerId="ADAL" clId="{4F5D13B4-2B9A-5447-9C6D-E0D7BC4B6273}" dt="2023-06-28T10:16:16.379" v="7147" actId="478"/>
          <ac:picMkLst>
            <pc:docMk/>
            <pc:sldMk cId="80169722" sldId="409"/>
            <ac:picMk id="70" creationId="{E311F823-F531-3C0C-289B-4F391D2F4C02}"/>
          </ac:picMkLst>
        </pc:picChg>
        <pc:picChg chg="del">
          <ac:chgData name="koyanagi kei" userId="4a995bc4-0b79-4bdc-a549-ea708d96a2fc" providerId="ADAL" clId="{4F5D13B4-2B9A-5447-9C6D-E0D7BC4B6273}" dt="2023-06-28T10:16:16.379" v="7147" actId="478"/>
          <ac:picMkLst>
            <pc:docMk/>
            <pc:sldMk cId="80169722" sldId="409"/>
            <ac:picMk id="75" creationId="{18B8F163-AF62-69CB-0C0B-31DD630ADC33}"/>
          </ac:picMkLst>
        </pc:picChg>
        <pc:picChg chg="del">
          <ac:chgData name="koyanagi kei" userId="4a995bc4-0b79-4bdc-a549-ea708d96a2fc" providerId="ADAL" clId="{4F5D13B4-2B9A-5447-9C6D-E0D7BC4B6273}" dt="2023-06-28T10:16:16.379" v="7147" actId="478"/>
          <ac:picMkLst>
            <pc:docMk/>
            <pc:sldMk cId="80169722" sldId="409"/>
            <ac:picMk id="76" creationId="{33BC5B20-5CBA-7287-531E-94718E90479B}"/>
          </ac:picMkLst>
        </pc:picChg>
        <pc:picChg chg="del">
          <ac:chgData name="koyanagi kei" userId="4a995bc4-0b79-4bdc-a549-ea708d96a2fc" providerId="ADAL" clId="{4F5D13B4-2B9A-5447-9C6D-E0D7BC4B6273}" dt="2023-06-28T10:16:16.379" v="7147" actId="478"/>
          <ac:picMkLst>
            <pc:docMk/>
            <pc:sldMk cId="80169722" sldId="409"/>
            <ac:picMk id="77" creationId="{F97F87AB-A2FB-4B32-EF91-D59D293FF02C}"/>
          </ac:picMkLst>
        </pc:picChg>
        <pc:picChg chg="del">
          <ac:chgData name="koyanagi kei" userId="4a995bc4-0b79-4bdc-a549-ea708d96a2fc" providerId="ADAL" clId="{4F5D13B4-2B9A-5447-9C6D-E0D7BC4B6273}" dt="2023-06-28T10:16:16.379" v="7147" actId="478"/>
          <ac:picMkLst>
            <pc:docMk/>
            <pc:sldMk cId="80169722" sldId="409"/>
            <ac:picMk id="78" creationId="{9CF90A93-2427-AA2E-5638-685769B1DF0B}"/>
          </ac:picMkLst>
        </pc:picChg>
        <pc:picChg chg="del">
          <ac:chgData name="koyanagi kei" userId="4a995bc4-0b79-4bdc-a549-ea708d96a2fc" providerId="ADAL" clId="{4F5D13B4-2B9A-5447-9C6D-E0D7BC4B6273}" dt="2023-06-28T10:16:16.379" v="7147" actId="478"/>
          <ac:picMkLst>
            <pc:docMk/>
            <pc:sldMk cId="80169722" sldId="409"/>
            <ac:picMk id="83" creationId="{F0EC8284-38CD-8855-04B4-C31202D4DED8}"/>
          </ac:picMkLst>
        </pc:picChg>
        <pc:picChg chg="del">
          <ac:chgData name="koyanagi kei" userId="4a995bc4-0b79-4bdc-a549-ea708d96a2fc" providerId="ADAL" clId="{4F5D13B4-2B9A-5447-9C6D-E0D7BC4B6273}" dt="2023-06-28T10:16:16.379" v="7147" actId="478"/>
          <ac:picMkLst>
            <pc:docMk/>
            <pc:sldMk cId="80169722" sldId="409"/>
            <ac:picMk id="84" creationId="{E871F160-A64F-5DD0-5E47-7E125F221484}"/>
          </ac:picMkLst>
        </pc:picChg>
        <pc:picChg chg="del">
          <ac:chgData name="koyanagi kei" userId="4a995bc4-0b79-4bdc-a549-ea708d96a2fc" providerId="ADAL" clId="{4F5D13B4-2B9A-5447-9C6D-E0D7BC4B6273}" dt="2023-06-28T10:16:16.379" v="7147" actId="478"/>
          <ac:picMkLst>
            <pc:docMk/>
            <pc:sldMk cId="80169722" sldId="409"/>
            <ac:picMk id="85" creationId="{8A6FE68E-7380-A18F-4C68-5E26EE34BAD4}"/>
          </ac:picMkLst>
        </pc:picChg>
        <pc:picChg chg="del">
          <ac:chgData name="koyanagi kei" userId="4a995bc4-0b79-4bdc-a549-ea708d96a2fc" providerId="ADAL" clId="{4F5D13B4-2B9A-5447-9C6D-E0D7BC4B6273}" dt="2023-06-28T10:16:16.379" v="7147" actId="478"/>
          <ac:picMkLst>
            <pc:docMk/>
            <pc:sldMk cId="80169722" sldId="409"/>
            <ac:picMk id="86" creationId="{A22D5D7B-3451-B6BF-37E8-839800E7BC49}"/>
          </ac:picMkLst>
        </pc:picChg>
        <pc:picChg chg="add del mod modCrop">
          <ac:chgData name="koyanagi kei" userId="4a995bc4-0b79-4bdc-a549-ea708d96a2fc" providerId="ADAL" clId="{4F5D13B4-2B9A-5447-9C6D-E0D7BC4B6273}" dt="2023-06-28T11:08:34.004" v="7428" actId="478"/>
          <ac:picMkLst>
            <pc:docMk/>
            <pc:sldMk cId="80169722" sldId="409"/>
            <ac:picMk id="87" creationId="{6752C550-D1BA-F555-7115-7F49C670208A}"/>
          </ac:picMkLst>
        </pc:picChg>
        <pc:picChg chg="add mod modCrop">
          <ac:chgData name="koyanagi kei" userId="4a995bc4-0b79-4bdc-a549-ea708d96a2fc" providerId="ADAL" clId="{4F5D13B4-2B9A-5447-9C6D-E0D7BC4B6273}" dt="2023-06-28T11:02:26.876" v="7274" actId="1036"/>
          <ac:picMkLst>
            <pc:docMk/>
            <pc:sldMk cId="80169722" sldId="409"/>
            <ac:picMk id="88" creationId="{307F5CDB-6152-5317-07A9-71F1C008B7A0}"/>
          </ac:picMkLst>
        </pc:picChg>
        <pc:picChg chg="add del mod">
          <ac:chgData name="koyanagi kei" userId="4a995bc4-0b79-4bdc-a549-ea708d96a2fc" providerId="ADAL" clId="{4F5D13B4-2B9A-5447-9C6D-E0D7BC4B6273}" dt="2023-06-28T11:05:52.239" v="7381"/>
          <ac:picMkLst>
            <pc:docMk/>
            <pc:sldMk cId="80169722" sldId="409"/>
            <ac:picMk id="97" creationId="{3F1CAA31-2D49-9AD2-8926-AD5459603A44}"/>
          </ac:picMkLst>
        </pc:picChg>
        <pc:cxnChg chg="del mod">
          <ac:chgData name="koyanagi kei" userId="4a995bc4-0b79-4bdc-a549-ea708d96a2fc" providerId="ADAL" clId="{4F5D13B4-2B9A-5447-9C6D-E0D7BC4B6273}" dt="2023-06-28T10:16:16.379" v="7147" actId="478"/>
          <ac:cxnSpMkLst>
            <pc:docMk/>
            <pc:sldMk cId="80169722" sldId="409"/>
            <ac:cxnSpMk id="46" creationId="{7E098069-3383-A013-ED68-698AD49D4EBC}"/>
          </ac:cxnSpMkLst>
        </pc:cxnChg>
        <pc:cxnChg chg="del mod">
          <ac:chgData name="koyanagi kei" userId="4a995bc4-0b79-4bdc-a549-ea708d96a2fc" providerId="ADAL" clId="{4F5D13B4-2B9A-5447-9C6D-E0D7BC4B6273}" dt="2023-06-28T10:16:16.379" v="7147" actId="478"/>
          <ac:cxnSpMkLst>
            <pc:docMk/>
            <pc:sldMk cId="80169722" sldId="409"/>
            <ac:cxnSpMk id="48" creationId="{51EDA09B-3200-FBDD-45EA-98F6DB92D018}"/>
          </ac:cxnSpMkLst>
        </pc:cxnChg>
        <pc:cxnChg chg="del mod">
          <ac:chgData name="koyanagi kei" userId="4a995bc4-0b79-4bdc-a549-ea708d96a2fc" providerId="ADAL" clId="{4F5D13B4-2B9A-5447-9C6D-E0D7BC4B6273}" dt="2023-06-28T10:16:16.379" v="7147" actId="478"/>
          <ac:cxnSpMkLst>
            <pc:docMk/>
            <pc:sldMk cId="80169722" sldId="409"/>
            <ac:cxnSpMk id="51" creationId="{6D6F196C-53CB-4BE2-02C5-4C37B4C8A34B}"/>
          </ac:cxnSpMkLst>
        </pc:cxnChg>
        <pc:cxnChg chg="del mod">
          <ac:chgData name="koyanagi kei" userId="4a995bc4-0b79-4bdc-a549-ea708d96a2fc" providerId="ADAL" clId="{4F5D13B4-2B9A-5447-9C6D-E0D7BC4B6273}" dt="2023-06-28T10:16:16.379" v="7147" actId="478"/>
          <ac:cxnSpMkLst>
            <pc:docMk/>
            <pc:sldMk cId="80169722" sldId="409"/>
            <ac:cxnSpMk id="53" creationId="{A161D6D5-6F28-5E61-EF02-07C37275A487}"/>
          </ac:cxnSpMkLst>
        </pc:cxnChg>
      </pc:sldChg>
      <pc:sldChg chg="add del">
        <pc:chgData name="koyanagi kei" userId="4a995bc4-0b79-4bdc-a549-ea708d96a2fc" providerId="ADAL" clId="{4F5D13B4-2B9A-5447-9C6D-E0D7BC4B6273}" dt="2023-06-28T10:13:29.635" v="7098"/>
        <pc:sldMkLst>
          <pc:docMk/>
          <pc:sldMk cId="487410428" sldId="409"/>
        </pc:sldMkLst>
      </pc:sldChg>
      <pc:sldChg chg="addSp delSp modSp add del mod modShow">
        <pc:chgData name="koyanagi kei" userId="4a995bc4-0b79-4bdc-a549-ea708d96a2fc" providerId="ADAL" clId="{4F5D13B4-2B9A-5447-9C6D-E0D7BC4B6273}" dt="2023-06-28T12:12:53.658" v="8733" actId="2696"/>
        <pc:sldMkLst>
          <pc:docMk/>
          <pc:sldMk cId="2081758783" sldId="410"/>
        </pc:sldMkLst>
        <pc:spChg chg="add mod">
          <ac:chgData name="koyanagi kei" userId="4a995bc4-0b79-4bdc-a549-ea708d96a2fc" providerId="ADAL" clId="{4F5D13B4-2B9A-5447-9C6D-E0D7BC4B6273}" dt="2023-06-28T11:43:15.803" v="7555" actId="1035"/>
          <ac:spMkLst>
            <pc:docMk/>
            <pc:sldMk cId="2081758783" sldId="410"/>
            <ac:spMk id="4" creationId="{C9E14442-51F6-AFF6-BA62-5C062C297116}"/>
          </ac:spMkLst>
        </pc:spChg>
        <pc:spChg chg="add mod">
          <ac:chgData name="koyanagi kei" userId="4a995bc4-0b79-4bdc-a549-ea708d96a2fc" providerId="ADAL" clId="{4F5D13B4-2B9A-5447-9C6D-E0D7BC4B6273}" dt="2023-06-28T12:10:37.492" v="8709" actId="692"/>
          <ac:spMkLst>
            <pc:docMk/>
            <pc:sldMk cId="2081758783" sldId="410"/>
            <ac:spMk id="5" creationId="{EDE8C94C-FDBF-A206-4DAB-511AF6F6A55A}"/>
          </ac:spMkLst>
        </pc:spChg>
        <pc:spChg chg="add mod">
          <ac:chgData name="koyanagi kei" userId="4a995bc4-0b79-4bdc-a549-ea708d96a2fc" providerId="ADAL" clId="{4F5D13B4-2B9A-5447-9C6D-E0D7BC4B6273}" dt="2023-06-28T12:04:16.352" v="8622" actId="255"/>
          <ac:spMkLst>
            <pc:docMk/>
            <pc:sldMk cId="2081758783" sldId="410"/>
            <ac:spMk id="6" creationId="{12446B1A-3C10-2AA7-1056-5C672EA8BCED}"/>
          </ac:spMkLst>
        </pc:spChg>
        <pc:spChg chg="add mod">
          <ac:chgData name="koyanagi kei" userId="4a995bc4-0b79-4bdc-a549-ea708d96a2fc" providerId="ADAL" clId="{4F5D13B4-2B9A-5447-9C6D-E0D7BC4B6273}" dt="2023-06-28T12:05:41.278" v="8635" actId="207"/>
          <ac:spMkLst>
            <pc:docMk/>
            <pc:sldMk cId="2081758783" sldId="410"/>
            <ac:spMk id="7" creationId="{D27170A4-4CE3-8FC0-B0CA-948D33B7FFAC}"/>
          </ac:spMkLst>
        </pc:spChg>
        <pc:spChg chg="add del mod">
          <ac:chgData name="koyanagi kei" userId="4a995bc4-0b79-4bdc-a549-ea708d96a2fc" providerId="ADAL" clId="{4F5D13B4-2B9A-5447-9C6D-E0D7BC4B6273}" dt="2023-06-28T12:05:58.655" v="8641"/>
          <ac:spMkLst>
            <pc:docMk/>
            <pc:sldMk cId="2081758783" sldId="410"/>
            <ac:spMk id="8" creationId="{10055214-F28C-0F6D-CEA5-B6909064DAAD}"/>
          </ac:spMkLst>
        </pc:spChg>
        <pc:spChg chg="del mod">
          <ac:chgData name="koyanagi kei" userId="4a995bc4-0b79-4bdc-a549-ea708d96a2fc" providerId="ADAL" clId="{4F5D13B4-2B9A-5447-9C6D-E0D7BC4B6273}" dt="2023-06-28T11:44:46.236" v="7560" actId="478"/>
          <ac:spMkLst>
            <pc:docMk/>
            <pc:sldMk cId="2081758783" sldId="410"/>
            <ac:spMk id="89" creationId="{45C91E80-9A7D-1899-67F7-FE4E05AF27DD}"/>
          </ac:spMkLst>
        </pc:spChg>
        <pc:spChg chg="del mod">
          <ac:chgData name="koyanagi kei" userId="4a995bc4-0b79-4bdc-a549-ea708d96a2fc" providerId="ADAL" clId="{4F5D13B4-2B9A-5447-9C6D-E0D7BC4B6273}" dt="2023-06-28T11:44:46.236" v="7560" actId="478"/>
          <ac:spMkLst>
            <pc:docMk/>
            <pc:sldMk cId="2081758783" sldId="410"/>
            <ac:spMk id="90" creationId="{B2B2CE67-90DD-30AF-0E1C-7998BF6F6B9C}"/>
          </ac:spMkLst>
        </pc:spChg>
        <pc:spChg chg="del mod">
          <ac:chgData name="koyanagi kei" userId="4a995bc4-0b79-4bdc-a549-ea708d96a2fc" providerId="ADAL" clId="{4F5D13B4-2B9A-5447-9C6D-E0D7BC4B6273}" dt="2023-06-28T11:44:46.236" v="7560" actId="478"/>
          <ac:spMkLst>
            <pc:docMk/>
            <pc:sldMk cId="2081758783" sldId="410"/>
            <ac:spMk id="91" creationId="{F762D5C7-A2D1-9CFA-C5BD-3CAA52AE32C7}"/>
          </ac:spMkLst>
        </pc:spChg>
        <pc:spChg chg="del mod">
          <ac:chgData name="koyanagi kei" userId="4a995bc4-0b79-4bdc-a549-ea708d96a2fc" providerId="ADAL" clId="{4F5D13B4-2B9A-5447-9C6D-E0D7BC4B6273}" dt="2023-06-28T11:44:46.236" v="7560" actId="478"/>
          <ac:spMkLst>
            <pc:docMk/>
            <pc:sldMk cId="2081758783" sldId="410"/>
            <ac:spMk id="92" creationId="{87BFBB19-FA57-86D5-775E-47D6A9A8513E}"/>
          </ac:spMkLst>
        </pc:spChg>
        <pc:spChg chg="del mod">
          <ac:chgData name="koyanagi kei" userId="4a995bc4-0b79-4bdc-a549-ea708d96a2fc" providerId="ADAL" clId="{4F5D13B4-2B9A-5447-9C6D-E0D7BC4B6273}" dt="2023-06-28T11:44:46.236" v="7560" actId="478"/>
          <ac:spMkLst>
            <pc:docMk/>
            <pc:sldMk cId="2081758783" sldId="410"/>
            <ac:spMk id="93" creationId="{9E07AE21-FE6D-2E0A-C8D9-0460F8C41CA1}"/>
          </ac:spMkLst>
        </pc:spChg>
        <pc:spChg chg="del mod">
          <ac:chgData name="koyanagi kei" userId="4a995bc4-0b79-4bdc-a549-ea708d96a2fc" providerId="ADAL" clId="{4F5D13B4-2B9A-5447-9C6D-E0D7BC4B6273}" dt="2023-06-28T11:44:46.236" v="7560" actId="478"/>
          <ac:spMkLst>
            <pc:docMk/>
            <pc:sldMk cId="2081758783" sldId="410"/>
            <ac:spMk id="94" creationId="{81F3C9A0-477F-51F3-C7B9-09EEF13E0743}"/>
          </ac:spMkLst>
        </pc:spChg>
        <pc:spChg chg="del mod">
          <ac:chgData name="koyanagi kei" userId="4a995bc4-0b79-4bdc-a549-ea708d96a2fc" providerId="ADAL" clId="{4F5D13B4-2B9A-5447-9C6D-E0D7BC4B6273}" dt="2023-06-28T11:44:46.236" v="7560" actId="478"/>
          <ac:spMkLst>
            <pc:docMk/>
            <pc:sldMk cId="2081758783" sldId="410"/>
            <ac:spMk id="95" creationId="{85F84B5D-A0B5-ACE6-2D2B-68524A21AF0D}"/>
          </ac:spMkLst>
        </pc:spChg>
        <pc:spChg chg="del mod">
          <ac:chgData name="koyanagi kei" userId="4a995bc4-0b79-4bdc-a549-ea708d96a2fc" providerId="ADAL" clId="{4F5D13B4-2B9A-5447-9C6D-E0D7BC4B6273}" dt="2023-06-28T11:44:46.236" v="7560" actId="478"/>
          <ac:spMkLst>
            <pc:docMk/>
            <pc:sldMk cId="2081758783" sldId="410"/>
            <ac:spMk id="96" creationId="{38E5E93E-C5F6-8CB7-F551-7EAF82CB1FF2}"/>
          </ac:spMkLst>
        </pc:spChg>
        <pc:spChg chg="del mod">
          <ac:chgData name="koyanagi kei" userId="4a995bc4-0b79-4bdc-a549-ea708d96a2fc" providerId="ADAL" clId="{4F5D13B4-2B9A-5447-9C6D-E0D7BC4B6273}" dt="2023-06-28T11:44:46.236" v="7560" actId="478"/>
          <ac:spMkLst>
            <pc:docMk/>
            <pc:sldMk cId="2081758783" sldId="410"/>
            <ac:spMk id="98" creationId="{53A16BB2-593E-5EB4-6972-3B5E581B765E}"/>
          </ac:spMkLst>
        </pc:spChg>
        <pc:spChg chg="del mod">
          <ac:chgData name="koyanagi kei" userId="4a995bc4-0b79-4bdc-a549-ea708d96a2fc" providerId="ADAL" clId="{4F5D13B4-2B9A-5447-9C6D-E0D7BC4B6273}" dt="2023-06-28T11:44:46.236" v="7560" actId="478"/>
          <ac:spMkLst>
            <pc:docMk/>
            <pc:sldMk cId="2081758783" sldId="410"/>
            <ac:spMk id="104" creationId="{FCE6E9C7-374A-1095-2AB2-2A8DB1F6EB2B}"/>
          </ac:spMkLst>
        </pc:spChg>
        <pc:spChg chg="del mod">
          <ac:chgData name="koyanagi kei" userId="4a995bc4-0b79-4bdc-a549-ea708d96a2fc" providerId="ADAL" clId="{4F5D13B4-2B9A-5447-9C6D-E0D7BC4B6273}" dt="2023-06-28T11:44:46.236" v="7560" actId="478"/>
          <ac:spMkLst>
            <pc:docMk/>
            <pc:sldMk cId="2081758783" sldId="410"/>
            <ac:spMk id="105" creationId="{ADC500EF-BACB-4CB4-619A-4544D1973239}"/>
          </ac:spMkLst>
        </pc:spChg>
        <pc:spChg chg="del mod">
          <ac:chgData name="koyanagi kei" userId="4a995bc4-0b79-4bdc-a549-ea708d96a2fc" providerId="ADAL" clId="{4F5D13B4-2B9A-5447-9C6D-E0D7BC4B6273}" dt="2023-06-28T11:44:46.236" v="7560" actId="478"/>
          <ac:spMkLst>
            <pc:docMk/>
            <pc:sldMk cId="2081758783" sldId="410"/>
            <ac:spMk id="106" creationId="{070A29F9-2558-2096-4FA5-3FD1F999273A}"/>
          </ac:spMkLst>
        </pc:spChg>
        <pc:spChg chg="del mod">
          <ac:chgData name="koyanagi kei" userId="4a995bc4-0b79-4bdc-a549-ea708d96a2fc" providerId="ADAL" clId="{4F5D13B4-2B9A-5447-9C6D-E0D7BC4B6273}" dt="2023-06-28T11:44:46.236" v="7560" actId="478"/>
          <ac:spMkLst>
            <pc:docMk/>
            <pc:sldMk cId="2081758783" sldId="410"/>
            <ac:spMk id="107" creationId="{EE224A1B-0CD3-54CA-475B-374A063999BD}"/>
          </ac:spMkLst>
        </pc:spChg>
        <pc:spChg chg="del mod">
          <ac:chgData name="koyanagi kei" userId="4a995bc4-0b79-4bdc-a549-ea708d96a2fc" providerId="ADAL" clId="{4F5D13B4-2B9A-5447-9C6D-E0D7BC4B6273}" dt="2023-06-28T11:44:46.236" v="7560" actId="478"/>
          <ac:spMkLst>
            <pc:docMk/>
            <pc:sldMk cId="2081758783" sldId="410"/>
            <ac:spMk id="108" creationId="{CB9452B1-77F1-1B15-7CE8-0FD5B8B05D28}"/>
          </ac:spMkLst>
        </pc:spChg>
        <pc:picChg chg="add mod">
          <ac:chgData name="koyanagi kei" userId="4a995bc4-0b79-4bdc-a549-ea708d96a2fc" providerId="ADAL" clId="{4F5D13B4-2B9A-5447-9C6D-E0D7BC4B6273}" dt="2023-06-28T11:43:15.803" v="7555" actId="1035"/>
          <ac:picMkLst>
            <pc:docMk/>
            <pc:sldMk cId="2081758783" sldId="410"/>
            <ac:picMk id="2" creationId="{F54A60A9-9A5F-CAA1-9341-8A5061E568F5}"/>
          </ac:picMkLst>
        </pc:picChg>
        <pc:picChg chg="del mod">
          <ac:chgData name="koyanagi kei" userId="4a995bc4-0b79-4bdc-a549-ea708d96a2fc" providerId="ADAL" clId="{4F5D13B4-2B9A-5447-9C6D-E0D7BC4B6273}" dt="2023-06-28T11:44:46.236" v="7560" actId="478"/>
          <ac:picMkLst>
            <pc:docMk/>
            <pc:sldMk cId="2081758783" sldId="410"/>
            <ac:picMk id="52" creationId="{C7EAF7CF-D325-BB28-50D1-D3B427ED71AD}"/>
          </ac:picMkLst>
        </pc:picChg>
        <pc:picChg chg="del mod">
          <ac:chgData name="koyanagi kei" userId="4a995bc4-0b79-4bdc-a549-ea708d96a2fc" providerId="ADAL" clId="{4F5D13B4-2B9A-5447-9C6D-E0D7BC4B6273}" dt="2023-06-28T11:44:46.236" v="7560" actId="478"/>
          <ac:picMkLst>
            <pc:docMk/>
            <pc:sldMk cId="2081758783" sldId="410"/>
            <ac:picMk id="54" creationId="{AE4F25B4-5181-BDCD-AFF4-3DC131E9C594}"/>
          </ac:picMkLst>
        </pc:picChg>
        <pc:picChg chg="del mod">
          <ac:chgData name="koyanagi kei" userId="4a995bc4-0b79-4bdc-a549-ea708d96a2fc" providerId="ADAL" clId="{4F5D13B4-2B9A-5447-9C6D-E0D7BC4B6273}" dt="2023-06-28T11:44:46.236" v="7560" actId="478"/>
          <ac:picMkLst>
            <pc:docMk/>
            <pc:sldMk cId="2081758783" sldId="410"/>
            <ac:picMk id="55" creationId="{F81B7EC2-05AB-64A4-D0F5-D6A8DD3B57F7}"/>
          </ac:picMkLst>
        </pc:picChg>
        <pc:picChg chg="del mod">
          <ac:chgData name="koyanagi kei" userId="4a995bc4-0b79-4bdc-a549-ea708d96a2fc" providerId="ADAL" clId="{4F5D13B4-2B9A-5447-9C6D-E0D7BC4B6273}" dt="2023-06-28T11:44:46.236" v="7560" actId="478"/>
          <ac:picMkLst>
            <pc:docMk/>
            <pc:sldMk cId="2081758783" sldId="410"/>
            <ac:picMk id="61" creationId="{8F055CBC-7C17-3DB5-6C52-C08B91E04C49}"/>
          </ac:picMkLst>
        </pc:picChg>
        <pc:picChg chg="del mod">
          <ac:chgData name="koyanagi kei" userId="4a995bc4-0b79-4bdc-a549-ea708d96a2fc" providerId="ADAL" clId="{4F5D13B4-2B9A-5447-9C6D-E0D7BC4B6273}" dt="2023-06-28T11:44:46.236" v="7560" actId="478"/>
          <ac:picMkLst>
            <pc:docMk/>
            <pc:sldMk cId="2081758783" sldId="410"/>
            <ac:picMk id="87" creationId="{6752C550-D1BA-F555-7115-7F49C670208A}"/>
          </ac:picMkLst>
        </pc:picChg>
        <pc:picChg chg="del mod">
          <ac:chgData name="koyanagi kei" userId="4a995bc4-0b79-4bdc-a549-ea708d96a2fc" providerId="ADAL" clId="{4F5D13B4-2B9A-5447-9C6D-E0D7BC4B6273}" dt="2023-06-28T11:44:46.236" v="7560" actId="478"/>
          <ac:picMkLst>
            <pc:docMk/>
            <pc:sldMk cId="2081758783" sldId="410"/>
            <ac:picMk id="88" creationId="{307F5CDB-6152-5317-07A9-71F1C008B7A0}"/>
          </ac:picMkLst>
        </pc:picChg>
      </pc:sldChg>
      <pc:sldChg chg="add ord">
        <pc:chgData name="koyanagi kei" userId="4a995bc4-0b79-4bdc-a549-ea708d96a2fc" providerId="ADAL" clId="{4F5D13B4-2B9A-5447-9C6D-E0D7BC4B6273}" dt="2023-06-29T04:05:53.430" v="9868" actId="20578"/>
        <pc:sldMkLst>
          <pc:docMk/>
          <pc:sldMk cId="1607766635" sldId="411"/>
        </pc:sldMkLst>
      </pc:sldChg>
      <pc:sldChg chg="addSp modSp add del mod">
        <pc:chgData name="koyanagi kei" userId="4a995bc4-0b79-4bdc-a549-ea708d96a2fc" providerId="ADAL" clId="{4F5D13B4-2B9A-5447-9C6D-E0D7BC4B6273}" dt="2023-06-28T12:12:54.222" v="8734" actId="2696"/>
        <pc:sldMkLst>
          <pc:docMk/>
          <pc:sldMk cId="1194733942" sldId="412"/>
        </pc:sldMkLst>
        <pc:spChg chg="mod">
          <ac:chgData name="koyanagi kei" userId="4a995bc4-0b79-4bdc-a549-ea708d96a2fc" providerId="ADAL" clId="{4F5D13B4-2B9A-5447-9C6D-E0D7BC4B6273}" dt="2023-06-28T12:10:44.394" v="8710" actId="692"/>
          <ac:spMkLst>
            <pc:docMk/>
            <pc:sldMk cId="1194733942" sldId="412"/>
            <ac:spMk id="5" creationId="{EDE8C94C-FDBF-A206-4DAB-511AF6F6A55A}"/>
          </ac:spMkLst>
        </pc:spChg>
        <pc:spChg chg="add mod">
          <ac:chgData name="koyanagi kei" userId="4a995bc4-0b79-4bdc-a549-ea708d96a2fc" providerId="ADAL" clId="{4F5D13B4-2B9A-5447-9C6D-E0D7BC4B6273}" dt="2023-06-28T12:06:28.239" v="8646" actId="14100"/>
          <ac:spMkLst>
            <pc:docMk/>
            <pc:sldMk cId="1194733942" sldId="412"/>
            <ac:spMk id="7" creationId="{1682F1BB-9312-00ED-42C8-1FC816EE8113}"/>
          </ac:spMkLst>
        </pc:spChg>
        <pc:spChg chg="add mod">
          <ac:chgData name="koyanagi kei" userId="4a995bc4-0b79-4bdc-a549-ea708d96a2fc" providerId="ADAL" clId="{4F5D13B4-2B9A-5447-9C6D-E0D7BC4B6273}" dt="2023-06-28T12:08:16.699" v="8662" actId="14100"/>
          <ac:spMkLst>
            <pc:docMk/>
            <pc:sldMk cId="1194733942" sldId="412"/>
            <ac:spMk id="8" creationId="{1A46FD4A-5BAB-0D97-4DCB-0B7C0A9EBBA2}"/>
          </ac:spMkLst>
        </pc:spChg>
      </pc:sldChg>
      <pc:sldChg chg="addSp delSp modSp add del mod">
        <pc:chgData name="koyanagi kei" userId="4a995bc4-0b79-4bdc-a549-ea708d96a2fc" providerId="ADAL" clId="{4F5D13B4-2B9A-5447-9C6D-E0D7BC4B6273}" dt="2023-06-28T12:12:54.637" v="8735" actId="2696"/>
        <pc:sldMkLst>
          <pc:docMk/>
          <pc:sldMk cId="3242657559" sldId="413"/>
        </pc:sldMkLst>
        <pc:spChg chg="mod">
          <ac:chgData name="koyanagi kei" userId="4a995bc4-0b79-4bdc-a549-ea708d96a2fc" providerId="ADAL" clId="{4F5D13B4-2B9A-5447-9C6D-E0D7BC4B6273}" dt="2023-06-28T12:10:50.362" v="8711" actId="692"/>
          <ac:spMkLst>
            <pc:docMk/>
            <pc:sldMk cId="3242657559" sldId="413"/>
            <ac:spMk id="5" creationId="{EDE8C94C-FDBF-A206-4DAB-511AF6F6A55A}"/>
          </ac:spMkLst>
        </pc:spChg>
        <pc:spChg chg="add mod">
          <ac:chgData name="koyanagi kei" userId="4a995bc4-0b79-4bdc-a549-ea708d96a2fc" providerId="ADAL" clId="{4F5D13B4-2B9A-5447-9C6D-E0D7BC4B6273}" dt="2023-06-28T12:06:18.568" v="8645" actId="14100"/>
          <ac:spMkLst>
            <pc:docMk/>
            <pc:sldMk cId="3242657559" sldId="413"/>
            <ac:spMk id="7" creationId="{80D2DE90-3A52-ECB6-1532-5222C79A813A}"/>
          </ac:spMkLst>
        </pc:spChg>
        <pc:spChg chg="add del mod">
          <ac:chgData name="koyanagi kei" userId="4a995bc4-0b79-4bdc-a549-ea708d96a2fc" providerId="ADAL" clId="{4F5D13B4-2B9A-5447-9C6D-E0D7BC4B6273}" dt="2023-06-28T12:08:33.111" v="8664" actId="478"/>
          <ac:spMkLst>
            <pc:docMk/>
            <pc:sldMk cId="3242657559" sldId="413"/>
            <ac:spMk id="8" creationId="{BCEFF979-CA12-54B6-DD96-0F86DBB08D99}"/>
          </ac:spMkLst>
        </pc:spChg>
        <pc:spChg chg="add del mod">
          <ac:chgData name="koyanagi kei" userId="4a995bc4-0b79-4bdc-a549-ea708d96a2fc" providerId="ADAL" clId="{4F5D13B4-2B9A-5447-9C6D-E0D7BC4B6273}" dt="2023-06-28T12:08:32.295" v="8663" actId="478"/>
          <ac:spMkLst>
            <pc:docMk/>
            <pc:sldMk cId="3242657559" sldId="413"/>
            <ac:spMk id="9" creationId="{656C0981-A9C9-D581-4E07-135852002D05}"/>
          </ac:spMkLst>
        </pc:spChg>
        <pc:spChg chg="add mod">
          <ac:chgData name="koyanagi kei" userId="4a995bc4-0b79-4bdc-a549-ea708d96a2fc" providerId="ADAL" clId="{4F5D13B4-2B9A-5447-9C6D-E0D7BC4B6273}" dt="2023-06-28T12:08:37.499" v="8666" actId="14100"/>
          <ac:spMkLst>
            <pc:docMk/>
            <pc:sldMk cId="3242657559" sldId="413"/>
            <ac:spMk id="10" creationId="{33766243-29B8-373A-3EC2-60AEFD16D35B}"/>
          </ac:spMkLst>
        </pc:spChg>
      </pc:sldChg>
      <pc:sldChg chg="addSp delSp modSp add del mod">
        <pc:chgData name="koyanagi kei" userId="4a995bc4-0b79-4bdc-a549-ea708d96a2fc" providerId="ADAL" clId="{4F5D13B4-2B9A-5447-9C6D-E0D7BC4B6273}" dt="2023-06-28T12:12:55.609" v="8736" actId="2696"/>
        <pc:sldMkLst>
          <pc:docMk/>
          <pc:sldMk cId="1748343035" sldId="414"/>
        </pc:sldMkLst>
        <pc:spChg chg="mod">
          <ac:chgData name="koyanagi kei" userId="4a995bc4-0b79-4bdc-a549-ea708d96a2fc" providerId="ADAL" clId="{4F5D13B4-2B9A-5447-9C6D-E0D7BC4B6273}" dt="2023-06-28T12:10:56.202" v="8712" actId="692"/>
          <ac:spMkLst>
            <pc:docMk/>
            <pc:sldMk cId="1748343035" sldId="414"/>
            <ac:spMk id="5" creationId="{EDE8C94C-FDBF-A206-4DAB-511AF6F6A55A}"/>
          </ac:spMkLst>
        </pc:spChg>
        <pc:spChg chg="add del mod">
          <ac:chgData name="koyanagi kei" userId="4a995bc4-0b79-4bdc-a549-ea708d96a2fc" providerId="ADAL" clId="{4F5D13B4-2B9A-5447-9C6D-E0D7BC4B6273}" dt="2023-06-28T12:08:42.786" v="8667" actId="478"/>
          <ac:spMkLst>
            <pc:docMk/>
            <pc:sldMk cId="1748343035" sldId="414"/>
            <ac:spMk id="7" creationId="{792379F5-4DF2-07C7-8923-A29D7B7402D1}"/>
          </ac:spMkLst>
        </pc:spChg>
        <pc:spChg chg="add del mod">
          <ac:chgData name="koyanagi kei" userId="4a995bc4-0b79-4bdc-a549-ea708d96a2fc" providerId="ADAL" clId="{4F5D13B4-2B9A-5447-9C6D-E0D7BC4B6273}" dt="2023-06-28T12:08:43.358" v="8668" actId="478"/>
          <ac:spMkLst>
            <pc:docMk/>
            <pc:sldMk cId="1748343035" sldId="414"/>
            <ac:spMk id="8" creationId="{88FFB76E-93AD-13B9-6F54-93168E08EE97}"/>
          </ac:spMkLst>
        </pc:spChg>
        <pc:spChg chg="add del mod">
          <ac:chgData name="koyanagi kei" userId="4a995bc4-0b79-4bdc-a549-ea708d96a2fc" providerId="ADAL" clId="{4F5D13B4-2B9A-5447-9C6D-E0D7BC4B6273}" dt="2023-06-28T12:08:44.176" v="8669" actId="478"/>
          <ac:spMkLst>
            <pc:docMk/>
            <pc:sldMk cId="1748343035" sldId="414"/>
            <ac:spMk id="9" creationId="{FEFE3D90-C3A4-69B1-7A27-38B323D46464}"/>
          </ac:spMkLst>
        </pc:spChg>
        <pc:spChg chg="add del mod">
          <ac:chgData name="koyanagi kei" userId="4a995bc4-0b79-4bdc-a549-ea708d96a2fc" providerId="ADAL" clId="{4F5D13B4-2B9A-5447-9C6D-E0D7BC4B6273}" dt="2023-06-28T12:08:45.056" v="8670" actId="478"/>
          <ac:spMkLst>
            <pc:docMk/>
            <pc:sldMk cId="1748343035" sldId="414"/>
            <ac:spMk id="10" creationId="{73DDFCA8-AE63-010C-88EA-EC3DD3730073}"/>
          </ac:spMkLst>
        </pc:spChg>
        <pc:spChg chg="add mod">
          <ac:chgData name="koyanagi kei" userId="4a995bc4-0b79-4bdc-a549-ea708d96a2fc" providerId="ADAL" clId="{4F5D13B4-2B9A-5447-9C6D-E0D7BC4B6273}" dt="2023-06-28T12:08:49.407" v="8672" actId="14100"/>
          <ac:spMkLst>
            <pc:docMk/>
            <pc:sldMk cId="1748343035" sldId="414"/>
            <ac:spMk id="11" creationId="{2CF7103B-43CB-2BBF-0958-E352677BAACB}"/>
          </ac:spMkLst>
        </pc:spChg>
      </pc:sldChg>
      <pc:sldChg chg="add del">
        <pc:chgData name="koyanagi kei" userId="4a995bc4-0b79-4bdc-a549-ea708d96a2fc" providerId="ADAL" clId="{4F5D13B4-2B9A-5447-9C6D-E0D7BC4B6273}" dt="2023-06-28T12:06:37.916" v="8647" actId="2696"/>
        <pc:sldMkLst>
          <pc:docMk/>
          <pc:sldMk cId="2782375771" sldId="415"/>
        </pc:sldMkLst>
      </pc:sldChg>
      <pc:sldChg chg="addSp delSp modSp add mod modNotesTx">
        <pc:chgData name="koyanagi kei" userId="4a995bc4-0b79-4bdc-a549-ea708d96a2fc" providerId="ADAL" clId="{4F5D13B4-2B9A-5447-9C6D-E0D7BC4B6273}" dt="2023-07-06T04:02:10.816" v="27056" actId="20577"/>
        <pc:sldMkLst>
          <pc:docMk/>
          <pc:sldMk cId="1509321714" sldId="416"/>
        </pc:sldMkLst>
        <pc:spChg chg="del">
          <ac:chgData name="koyanagi kei" userId="4a995bc4-0b79-4bdc-a549-ea708d96a2fc" providerId="ADAL" clId="{4F5D13B4-2B9A-5447-9C6D-E0D7BC4B6273}" dt="2023-06-28T12:58:32.855" v="9605" actId="478"/>
          <ac:spMkLst>
            <pc:docMk/>
            <pc:sldMk cId="1509321714" sldId="416"/>
            <ac:spMk id="3" creationId="{F3CD745F-5615-004C-A3F6-C82F8A7971D3}"/>
          </ac:spMkLst>
        </pc:spChg>
        <pc:spChg chg="del mod">
          <ac:chgData name="koyanagi kei" userId="4a995bc4-0b79-4bdc-a549-ea708d96a2fc" providerId="ADAL" clId="{4F5D13B4-2B9A-5447-9C6D-E0D7BC4B6273}" dt="2023-06-28T12:31:03.990" v="9055" actId="478"/>
          <ac:spMkLst>
            <pc:docMk/>
            <pc:sldMk cId="1509321714" sldId="416"/>
            <ac:spMk id="4" creationId="{C9E14442-51F6-AFF6-BA62-5C062C297116}"/>
          </ac:spMkLst>
        </pc:spChg>
        <pc:spChg chg="del mod">
          <ac:chgData name="koyanagi kei" userId="4a995bc4-0b79-4bdc-a549-ea708d96a2fc" providerId="ADAL" clId="{4F5D13B4-2B9A-5447-9C6D-E0D7BC4B6273}" dt="2023-06-28T12:31:04.863" v="9056" actId="478"/>
          <ac:spMkLst>
            <pc:docMk/>
            <pc:sldMk cId="1509321714" sldId="416"/>
            <ac:spMk id="5" creationId="{EDE8C94C-FDBF-A206-4DAB-511AF6F6A55A}"/>
          </ac:spMkLst>
        </pc:spChg>
        <pc:spChg chg="mod">
          <ac:chgData name="koyanagi kei" userId="4a995bc4-0b79-4bdc-a549-ea708d96a2fc" providerId="ADAL" clId="{4F5D13B4-2B9A-5447-9C6D-E0D7BC4B6273}" dt="2023-06-28T12:12:31.730" v="8732" actId="1038"/>
          <ac:spMkLst>
            <pc:docMk/>
            <pc:sldMk cId="1509321714" sldId="416"/>
            <ac:spMk id="6" creationId="{12446B1A-3C10-2AA7-1056-5C672EA8BCED}"/>
          </ac:spMkLst>
        </pc:spChg>
        <pc:spChg chg="add del mod">
          <ac:chgData name="koyanagi kei" userId="4a995bc4-0b79-4bdc-a549-ea708d96a2fc" providerId="ADAL" clId="{4F5D13B4-2B9A-5447-9C6D-E0D7BC4B6273}" dt="2023-06-28T12:13:06.074" v="8741" actId="478"/>
          <ac:spMkLst>
            <pc:docMk/>
            <pc:sldMk cId="1509321714" sldId="416"/>
            <ac:spMk id="7" creationId="{46EDEB3B-4FF0-045B-6497-C0103510F299}"/>
          </ac:spMkLst>
        </pc:spChg>
        <pc:spChg chg="add del mod">
          <ac:chgData name="koyanagi kei" userId="4a995bc4-0b79-4bdc-a549-ea708d96a2fc" providerId="ADAL" clId="{4F5D13B4-2B9A-5447-9C6D-E0D7BC4B6273}" dt="2023-06-28T12:13:08.185" v="8742" actId="478"/>
          <ac:spMkLst>
            <pc:docMk/>
            <pc:sldMk cId="1509321714" sldId="416"/>
            <ac:spMk id="9" creationId="{A7C6C87B-FD52-6543-8D76-AEB458D25A7C}"/>
          </ac:spMkLst>
        </pc:spChg>
        <pc:spChg chg="add mod">
          <ac:chgData name="koyanagi kei" userId="4a995bc4-0b79-4bdc-a549-ea708d96a2fc" providerId="ADAL" clId="{4F5D13B4-2B9A-5447-9C6D-E0D7BC4B6273}" dt="2023-06-28T12:13:40.980" v="8751" actId="207"/>
          <ac:spMkLst>
            <pc:docMk/>
            <pc:sldMk cId="1509321714" sldId="416"/>
            <ac:spMk id="10" creationId="{A0FDFA0A-3371-0D6B-AF56-FDB5A18A70FE}"/>
          </ac:spMkLst>
        </pc:spChg>
        <pc:spChg chg="mod">
          <ac:chgData name="koyanagi kei" userId="4a995bc4-0b79-4bdc-a549-ea708d96a2fc" providerId="ADAL" clId="{4F5D13B4-2B9A-5447-9C6D-E0D7BC4B6273}" dt="2023-06-29T05:17:06.179" v="10212" actId="20577"/>
          <ac:spMkLst>
            <pc:docMk/>
            <pc:sldMk cId="1509321714" sldId="416"/>
            <ac:spMk id="13" creationId="{F2FD70C9-D824-D632-5B00-1801B0292C91}"/>
          </ac:spMkLst>
        </pc:spChg>
        <pc:spChg chg="add del mod">
          <ac:chgData name="koyanagi kei" userId="4a995bc4-0b79-4bdc-a549-ea708d96a2fc" providerId="ADAL" clId="{4F5D13B4-2B9A-5447-9C6D-E0D7BC4B6273}" dt="2023-06-28T12:58:36.397" v="9607" actId="478"/>
          <ac:spMkLst>
            <pc:docMk/>
            <pc:sldMk cId="1509321714" sldId="416"/>
            <ac:spMk id="14" creationId="{FE912225-9567-E58F-0998-E4A51A9C47F9}"/>
          </ac:spMkLst>
        </pc:spChg>
        <pc:spChg chg="add del mod">
          <ac:chgData name="koyanagi kei" userId="4a995bc4-0b79-4bdc-a549-ea708d96a2fc" providerId="ADAL" clId="{4F5D13B4-2B9A-5447-9C6D-E0D7BC4B6273}" dt="2023-06-28T12:58:35.121" v="9606" actId="478"/>
          <ac:spMkLst>
            <pc:docMk/>
            <pc:sldMk cId="1509321714" sldId="416"/>
            <ac:spMk id="16" creationId="{7D96ECC9-1C5A-C641-5672-62ABF2791419}"/>
          </ac:spMkLst>
        </pc:spChg>
        <pc:spChg chg="add mod">
          <ac:chgData name="koyanagi kei" userId="4a995bc4-0b79-4bdc-a549-ea708d96a2fc" providerId="ADAL" clId="{4F5D13B4-2B9A-5447-9C6D-E0D7BC4B6273}" dt="2023-06-28T12:58:36.840" v="9608"/>
          <ac:spMkLst>
            <pc:docMk/>
            <pc:sldMk cId="1509321714" sldId="416"/>
            <ac:spMk id="17" creationId="{BFBCAB7A-195F-87A6-48B2-B562D79A1095}"/>
          </ac:spMkLst>
        </pc:spChg>
        <pc:spChg chg="add mod">
          <ac:chgData name="koyanagi kei" userId="4a995bc4-0b79-4bdc-a549-ea708d96a2fc" providerId="ADAL" clId="{4F5D13B4-2B9A-5447-9C6D-E0D7BC4B6273}" dt="2023-06-28T12:58:36.840" v="9608"/>
          <ac:spMkLst>
            <pc:docMk/>
            <pc:sldMk cId="1509321714" sldId="416"/>
            <ac:spMk id="18" creationId="{27D59660-F5D7-EE6F-E25C-E449C8E7BAE1}"/>
          </ac:spMkLst>
        </pc:spChg>
        <pc:grpChg chg="add mod">
          <ac:chgData name="koyanagi kei" userId="4a995bc4-0b79-4bdc-a549-ea708d96a2fc" providerId="ADAL" clId="{4F5D13B4-2B9A-5447-9C6D-E0D7BC4B6273}" dt="2023-06-28T12:31:05.196" v="9057"/>
          <ac:grpSpMkLst>
            <pc:docMk/>
            <pc:sldMk cId="1509321714" sldId="416"/>
            <ac:grpSpMk id="11" creationId="{6B08D28D-191F-BDD2-22F7-DFBB12A97EC7}"/>
          </ac:grpSpMkLst>
        </pc:grpChg>
        <pc:picChg chg="del mod">
          <ac:chgData name="koyanagi kei" userId="4a995bc4-0b79-4bdc-a549-ea708d96a2fc" providerId="ADAL" clId="{4F5D13B4-2B9A-5447-9C6D-E0D7BC4B6273}" dt="2023-06-28T12:31:03.990" v="9055" actId="478"/>
          <ac:picMkLst>
            <pc:docMk/>
            <pc:sldMk cId="1509321714" sldId="416"/>
            <ac:picMk id="2" creationId="{F54A60A9-9A5F-CAA1-9341-8A5061E568F5}"/>
          </ac:picMkLst>
        </pc:picChg>
        <pc:picChg chg="add del mod">
          <ac:chgData name="koyanagi kei" userId="4a995bc4-0b79-4bdc-a549-ea708d96a2fc" providerId="ADAL" clId="{4F5D13B4-2B9A-5447-9C6D-E0D7BC4B6273}" dt="2023-06-28T12:13:06.074" v="8741" actId="478"/>
          <ac:picMkLst>
            <pc:docMk/>
            <pc:sldMk cId="1509321714" sldId="416"/>
            <ac:picMk id="8" creationId="{8E820859-5564-38A4-96E0-6863699D3849}"/>
          </ac:picMkLst>
        </pc:picChg>
        <pc:picChg chg="mod">
          <ac:chgData name="koyanagi kei" userId="4a995bc4-0b79-4bdc-a549-ea708d96a2fc" providerId="ADAL" clId="{4F5D13B4-2B9A-5447-9C6D-E0D7BC4B6273}" dt="2023-06-28T12:31:05.196" v="9057"/>
          <ac:picMkLst>
            <pc:docMk/>
            <pc:sldMk cId="1509321714" sldId="416"/>
            <ac:picMk id="12" creationId="{5A195DB4-EFF4-88E0-BA50-011A34F87E3C}"/>
          </ac:picMkLst>
        </pc:picChg>
      </pc:sldChg>
      <pc:sldChg chg="addSp delSp modSp add mod modNotesTx">
        <pc:chgData name="koyanagi kei" userId="4a995bc4-0b79-4bdc-a549-ea708d96a2fc" providerId="ADAL" clId="{4F5D13B4-2B9A-5447-9C6D-E0D7BC4B6273}" dt="2023-07-06T04:02:35.737" v="27087" actId="20577"/>
        <pc:sldMkLst>
          <pc:docMk/>
          <pc:sldMk cId="2889646559" sldId="417"/>
        </pc:sldMkLst>
        <pc:spChg chg="del">
          <ac:chgData name="koyanagi kei" userId="4a995bc4-0b79-4bdc-a549-ea708d96a2fc" providerId="ADAL" clId="{4F5D13B4-2B9A-5447-9C6D-E0D7BC4B6273}" dt="2023-06-28T12:58:23.507" v="9601" actId="478"/>
          <ac:spMkLst>
            <pc:docMk/>
            <pc:sldMk cId="2889646559" sldId="417"/>
            <ac:spMk id="3" creationId="{F3CD745F-5615-004C-A3F6-C82F8A7971D3}"/>
          </ac:spMkLst>
        </pc:spChg>
        <pc:spChg chg="del mod">
          <ac:chgData name="koyanagi kei" userId="4a995bc4-0b79-4bdc-a549-ea708d96a2fc" providerId="ADAL" clId="{4F5D13B4-2B9A-5447-9C6D-E0D7BC4B6273}" dt="2023-06-28T12:30:59.272" v="9052" actId="478"/>
          <ac:spMkLst>
            <pc:docMk/>
            <pc:sldMk cId="2889646559" sldId="417"/>
            <ac:spMk id="4" creationId="{C9E14442-51F6-AFF6-BA62-5C062C297116}"/>
          </ac:spMkLst>
        </pc:spChg>
        <pc:spChg chg="del">
          <ac:chgData name="koyanagi kei" userId="4a995bc4-0b79-4bdc-a549-ea708d96a2fc" providerId="ADAL" clId="{4F5D13B4-2B9A-5447-9C6D-E0D7BC4B6273}" dt="2023-06-28T12:31:00.214" v="9053" actId="478"/>
          <ac:spMkLst>
            <pc:docMk/>
            <pc:sldMk cId="2889646559" sldId="417"/>
            <ac:spMk id="5" creationId="{EDE8C94C-FDBF-A206-4DAB-511AF6F6A55A}"/>
          </ac:spMkLst>
        </pc:spChg>
        <pc:spChg chg="del">
          <ac:chgData name="koyanagi kei" userId="4a995bc4-0b79-4bdc-a549-ea708d96a2fc" providerId="ADAL" clId="{4F5D13B4-2B9A-5447-9C6D-E0D7BC4B6273}" dt="2023-06-28T12:13:47.340" v="8752" actId="478"/>
          <ac:spMkLst>
            <pc:docMk/>
            <pc:sldMk cId="2889646559" sldId="417"/>
            <ac:spMk id="7" creationId="{46EDEB3B-4FF0-045B-6497-C0103510F299}"/>
          </ac:spMkLst>
        </pc:spChg>
        <pc:spChg chg="del">
          <ac:chgData name="koyanagi kei" userId="4a995bc4-0b79-4bdc-a549-ea708d96a2fc" providerId="ADAL" clId="{4F5D13B4-2B9A-5447-9C6D-E0D7BC4B6273}" dt="2023-06-28T12:13:47.340" v="8752" actId="478"/>
          <ac:spMkLst>
            <pc:docMk/>
            <pc:sldMk cId="2889646559" sldId="417"/>
            <ac:spMk id="9" creationId="{A7C6C87B-FD52-6543-8D76-AEB458D25A7C}"/>
          </ac:spMkLst>
        </pc:spChg>
        <pc:spChg chg="add mod">
          <ac:chgData name="koyanagi kei" userId="4a995bc4-0b79-4bdc-a549-ea708d96a2fc" providerId="ADAL" clId="{4F5D13B4-2B9A-5447-9C6D-E0D7BC4B6273}" dt="2023-06-28T12:14:00.720" v="8756" actId="14100"/>
          <ac:spMkLst>
            <pc:docMk/>
            <pc:sldMk cId="2889646559" sldId="417"/>
            <ac:spMk id="10" creationId="{5FDF7FBB-D95D-9603-317A-B3E7922F5A41}"/>
          </ac:spMkLst>
        </pc:spChg>
        <pc:spChg chg="add mod">
          <ac:chgData name="koyanagi kei" userId="4a995bc4-0b79-4bdc-a549-ea708d96a2fc" providerId="ADAL" clId="{4F5D13B4-2B9A-5447-9C6D-E0D7BC4B6273}" dt="2023-06-28T12:14:12.417" v="8758" actId="14100"/>
          <ac:spMkLst>
            <pc:docMk/>
            <pc:sldMk cId="2889646559" sldId="417"/>
            <ac:spMk id="11" creationId="{E226B7D0-9A71-5E89-B06E-4D4B9DBF6022}"/>
          </ac:spMkLst>
        </pc:spChg>
        <pc:spChg chg="mod">
          <ac:chgData name="koyanagi kei" userId="4a995bc4-0b79-4bdc-a549-ea708d96a2fc" providerId="ADAL" clId="{4F5D13B4-2B9A-5447-9C6D-E0D7BC4B6273}" dt="2023-06-29T05:17:10.274" v="10214" actId="20577"/>
          <ac:spMkLst>
            <pc:docMk/>
            <pc:sldMk cId="2889646559" sldId="417"/>
            <ac:spMk id="14" creationId="{71C52AC8-1AAD-40DF-D505-B137613FCF77}"/>
          </ac:spMkLst>
        </pc:spChg>
        <pc:spChg chg="add del mod">
          <ac:chgData name="koyanagi kei" userId="4a995bc4-0b79-4bdc-a549-ea708d96a2fc" providerId="ADAL" clId="{4F5D13B4-2B9A-5447-9C6D-E0D7BC4B6273}" dt="2023-06-28T12:58:25.492" v="9603" actId="478"/>
          <ac:spMkLst>
            <pc:docMk/>
            <pc:sldMk cId="2889646559" sldId="417"/>
            <ac:spMk id="15" creationId="{1F6E576E-75CB-9256-ED0A-DDD3DF27B23F}"/>
          </ac:spMkLst>
        </pc:spChg>
        <pc:spChg chg="add del mod">
          <ac:chgData name="koyanagi kei" userId="4a995bc4-0b79-4bdc-a549-ea708d96a2fc" providerId="ADAL" clId="{4F5D13B4-2B9A-5447-9C6D-E0D7BC4B6273}" dt="2023-06-28T12:58:24.562" v="9602" actId="478"/>
          <ac:spMkLst>
            <pc:docMk/>
            <pc:sldMk cId="2889646559" sldId="417"/>
            <ac:spMk id="17" creationId="{ED5F582E-D5CA-7F40-F4F0-E7F970D73981}"/>
          </ac:spMkLst>
        </pc:spChg>
        <pc:spChg chg="add mod">
          <ac:chgData name="koyanagi kei" userId="4a995bc4-0b79-4bdc-a549-ea708d96a2fc" providerId="ADAL" clId="{4F5D13B4-2B9A-5447-9C6D-E0D7BC4B6273}" dt="2023-06-28T12:58:25.858" v="9604"/>
          <ac:spMkLst>
            <pc:docMk/>
            <pc:sldMk cId="2889646559" sldId="417"/>
            <ac:spMk id="18" creationId="{EDACC5FE-5E18-737F-6AFD-4D6BC64A3E27}"/>
          </ac:spMkLst>
        </pc:spChg>
        <pc:spChg chg="add mod">
          <ac:chgData name="koyanagi kei" userId="4a995bc4-0b79-4bdc-a549-ea708d96a2fc" providerId="ADAL" clId="{4F5D13B4-2B9A-5447-9C6D-E0D7BC4B6273}" dt="2023-06-28T12:58:25.858" v="9604"/>
          <ac:spMkLst>
            <pc:docMk/>
            <pc:sldMk cId="2889646559" sldId="417"/>
            <ac:spMk id="19" creationId="{6AB299FA-08AC-A519-A343-F501721700E0}"/>
          </ac:spMkLst>
        </pc:spChg>
        <pc:grpChg chg="add mod">
          <ac:chgData name="koyanagi kei" userId="4a995bc4-0b79-4bdc-a549-ea708d96a2fc" providerId="ADAL" clId="{4F5D13B4-2B9A-5447-9C6D-E0D7BC4B6273}" dt="2023-06-28T12:31:00.559" v="9054"/>
          <ac:grpSpMkLst>
            <pc:docMk/>
            <pc:sldMk cId="2889646559" sldId="417"/>
            <ac:grpSpMk id="12" creationId="{FEEAF902-75E4-DA57-C27A-B7A94C77E651}"/>
          </ac:grpSpMkLst>
        </pc:grpChg>
        <pc:picChg chg="del">
          <ac:chgData name="koyanagi kei" userId="4a995bc4-0b79-4bdc-a549-ea708d96a2fc" providerId="ADAL" clId="{4F5D13B4-2B9A-5447-9C6D-E0D7BC4B6273}" dt="2023-06-28T12:30:57.162" v="9050" actId="478"/>
          <ac:picMkLst>
            <pc:docMk/>
            <pc:sldMk cId="2889646559" sldId="417"/>
            <ac:picMk id="2" creationId="{F54A60A9-9A5F-CAA1-9341-8A5061E568F5}"/>
          </ac:picMkLst>
        </pc:picChg>
        <pc:picChg chg="del">
          <ac:chgData name="koyanagi kei" userId="4a995bc4-0b79-4bdc-a549-ea708d96a2fc" providerId="ADAL" clId="{4F5D13B4-2B9A-5447-9C6D-E0D7BC4B6273}" dt="2023-06-28T12:13:47.340" v="8752" actId="478"/>
          <ac:picMkLst>
            <pc:docMk/>
            <pc:sldMk cId="2889646559" sldId="417"/>
            <ac:picMk id="8" creationId="{8E820859-5564-38A4-96E0-6863699D3849}"/>
          </ac:picMkLst>
        </pc:picChg>
        <pc:picChg chg="mod">
          <ac:chgData name="koyanagi kei" userId="4a995bc4-0b79-4bdc-a549-ea708d96a2fc" providerId="ADAL" clId="{4F5D13B4-2B9A-5447-9C6D-E0D7BC4B6273}" dt="2023-06-28T12:31:00.559" v="9054"/>
          <ac:picMkLst>
            <pc:docMk/>
            <pc:sldMk cId="2889646559" sldId="417"/>
            <ac:picMk id="13" creationId="{FAEC987E-5041-A27E-4202-E9825F9B696A}"/>
          </ac:picMkLst>
        </pc:picChg>
      </pc:sldChg>
      <pc:sldChg chg="addSp delSp modSp add mod modNotesTx">
        <pc:chgData name="koyanagi kei" userId="4a995bc4-0b79-4bdc-a549-ea708d96a2fc" providerId="ADAL" clId="{4F5D13B4-2B9A-5447-9C6D-E0D7BC4B6273}" dt="2023-07-06T04:03:00.260" v="27140" actId="20577"/>
        <pc:sldMkLst>
          <pc:docMk/>
          <pc:sldMk cId="2489599625" sldId="418"/>
        </pc:sldMkLst>
        <pc:spChg chg="del">
          <ac:chgData name="koyanagi kei" userId="4a995bc4-0b79-4bdc-a549-ea708d96a2fc" providerId="ADAL" clId="{4F5D13B4-2B9A-5447-9C6D-E0D7BC4B6273}" dt="2023-06-28T12:58:15.497" v="9598" actId="478"/>
          <ac:spMkLst>
            <pc:docMk/>
            <pc:sldMk cId="2489599625" sldId="418"/>
            <ac:spMk id="3" creationId="{F3CD745F-5615-004C-A3F6-C82F8A7971D3}"/>
          </ac:spMkLst>
        </pc:spChg>
        <pc:spChg chg="del">
          <ac:chgData name="koyanagi kei" userId="4a995bc4-0b79-4bdc-a549-ea708d96a2fc" providerId="ADAL" clId="{4F5D13B4-2B9A-5447-9C6D-E0D7BC4B6273}" dt="2023-06-28T12:30:53.614" v="9047" actId="478"/>
          <ac:spMkLst>
            <pc:docMk/>
            <pc:sldMk cId="2489599625" sldId="418"/>
            <ac:spMk id="4" creationId="{C9E14442-51F6-AFF6-BA62-5C062C297116}"/>
          </ac:spMkLst>
        </pc:spChg>
        <pc:spChg chg="del">
          <ac:chgData name="koyanagi kei" userId="4a995bc4-0b79-4bdc-a549-ea708d96a2fc" providerId="ADAL" clId="{4F5D13B4-2B9A-5447-9C6D-E0D7BC4B6273}" dt="2023-06-28T12:30:54.733" v="9048" actId="478"/>
          <ac:spMkLst>
            <pc:docMk/>
            <pc:sldMk cId="2489599625" sldId="418"/>
            <ac:spMk id="5" creationId="{EDE8C94C-FDBF-A206-4DAB-511AF6F6A55A}"/>
          </ac:spMkLst>
        </pc:spChg>
        <pc:spChg chg="del">
          <ac:chgData name="koyanagi kei" userId="4a995bc4-0b79-4bdc-a549-ea708d96a2fc" providerId="ADAL" clId="{4F5D13B4-2B9A-5447-9C6D-E0D7BC4B6273}" dt="2023-06-28T12:14:34.386" v="8763" actId="478"/>
          <ac:spMkLst>
            <pc:docMk/>
            <pc:sldMk cId="2489599625" sldId="418"/>
            <ac:spMk id="7" creationId="{46EDEB3B-4FF0-045B-6497-C0103510F299}"/>
          </ac:spMkLst>
        </pc:spChg>
        <pc:spChg chg="del">
          <ac:chgData name="koyanagi kei" userId="4a995bc4-0b79-4bdc-a549-ea708d96a2fc" providerId="ADAL" clId="{4F5D13B4-2B9A-5447-9C6D-E0D7BC4B6273}" dt="2023-06-28T12:14:34.386" v="8763" actId="478"/>
          <ac:spMkLst>
            <pc:docMk/>
            <pc:sldMk cId="2489599625" sldId="418"/>
            <ac:spMk id="9" creationId="{A7C6C87B-FD52-6543-8D76-AEB458D25A7C}"/>
          </ac:spMkLst>
        </pc:spChg>
        <pc:spChg chg="add mod">
          <ac:chgData name="koyanagi kei" userId="4a995bc4-0b79-4bdc-a549-ea708d96a2fc" providerId="ADAL" clId="{4F5D13B4-2B9A-5447-9C6D-E0D7BC4B6273}" dt="2023-06-28T12:14:22.233" v="8760" actId="14100"/>
          <ac:spMkLst>
            <pc:docMk/>
            <pc:sldMk cId="2489599625" sldId="418"/>
            <ac:spMk id="10" creationId="{322DDD50-57A0-C748-6258-05D885BA4DA1}"/>
          </ac:spMkLst>
        </pc:spChg>
        <pc:spChg chg="add mod">
          <ac:chgData name="koyanagi kei" userId="4a995bc4-0b79-4bdc-a549-ea708d96a2fc" providerId="ADAL" clId="{4F5D13B4-2B9A-5447-9C6D-E0D7BC4B6273}" dt="2023-06-28T12:14:31.320" v="8762" actId="14100"/>
          <ac:spMkLst>
            <pc:docMk/>
            <pc:sldMk cId="2489599625" sldId="418"/>
            <ac:spMk id="11" creationId="{70AC377B-818F-6471-C778-3E1CF75B5001}"/>
          </ac:spMkLst>
        </pc:spChg>
        <pc:spChg chg="mod">
          <ac:chgData name="koyanagi kei" userId="4a995bc4-0b79-4bdc-a549-ea708d96a2fc" providerId="ADAL" clId="{4F5D13B4-2B9A-5447-9C6D-E0D7BC4B6273}" dt="2023-06-29T05:17:13.240" v="10216" actId="20577"/>
          <ac:spMkLst>
            <pc:docMk/>
            <pc:sldMk cId="2489599625" sldId="418"/>
            <ac:spMk id="14" creationId="{1E00A2FC-7BE7-2D94-CEB6-3D4F734A3FF2}"/>
          </ac:spMkLst>
        </pc:spChg>
        <pc:spChg chg="add del mod">
          <ac:chgData name="koyanagi kei" userId="4a995bc4-0b79-4bdc-a549-ea708d96a2fc" providerId="ADAL" clId="{4F5D13B4-2B9A-5447-9C6D-E0D7BC4B6273}" dt="2023-06-28T12:58:12.704" v="9597" actId="478"/>
          <ac:spMkLst>
            <pc:docMk/>
            <pc:sldMk cId="2489599625" sldId="418"/>
            <ac:spMk id="15" creationId="{F5A29A1E-61B2-9BD6-89C4-D696B1828956}"/>
          </ac:spMkLst>
        </pc:spChg>
        <pc:spChg chg="add del mod">
          <ac:chgData name="koyanagi kei" userId="4a995bc4-0b79-4bdc-a549-ea708d96a2fc" providerId="ADAL" clId="{4F5D13B4-2B9A-5447-9C6D-E0D7BC4B6273}" dt="2023-06-28T12:58:19.059" v="9599" actId="478"/>
          <ac:spMkLst>
            <pc:docMk/>
            <pc:sldMk cId="2489599625" sldId="418"/>
            <ac:spMk id="17" creationId="{D087C298-F0A6-9755-8CF8-8C5BB30A94B3}"/>
          </ac:spMkLst>
        </pc:spChg>
        <pc:spChg chg="add mod">
          <ac:chgData name="koyanagi kei" userId="4a995bc4-0b79-4bdc-a549-ea708d96a2fc" providerId="ADAL" clId="{4F5D13B4-2B9A-5447-9C6D-E0D7BC4B6273}" dt="2023-06-28T12:58:19.616" v="9600"/>
          <ac:spMkLst>
            <pc:docMk/>
            <pc:sldMk cId="2489599625" sldId="418"/>
            <ac:spMk id="18" creationId="{796B9C5D-7DAA-08FD-B5F3-B5CE28123365}"/>
          </ac:spMkLst>
        </pc:spChg>
        <pc:spChg chg="add mod">
          <ac:chgData name="koyanagi kei" userId="4a995bc4-0b79-4bdc-a549-ea708d96a2fc" providerId="ADAL" clId="{4F5D13B4-2B9A-5447-9C6D-E0D7BC4B6273}" dt="2023-06-28T12:58:19.616" v="9600"/>
          <ac:spMkLst>
            <pc:docMk/>
            <pc:sldMk cId="2489599625" sldId="418"/>
            <ac:spMk id="19" creationId="{73E8B8E4-679D-0313-323B-FFE4FDB0648B}"/>
          </ac:spMkLst>
        </pc:spChg>
        <pc:grpChg chg="add mod">
          <ac:chgData name="koyanagi kei" userId="4a995bc4-0b79-4bdc-a549-ea708d96a2fc" providerId="ADAL" clId="{4F5D13B4-2B9A-5447-9C6D-E0D7BC4B6273}" dt="2023-06-28T12:30:55.069" v="9049"/>
          <ac:grpSpMkLst>
            <pc:docMk/>
            <pc:sldMk cId="2489599625" sldId="418"/>
            <ac:grpSpMk id="12" creationId="{4CDF0B55-734D-E528-9C27-40BE9EF5D5F2}"/>
          </ac:grpSpMkLst>
        </pc:grpChg>
        <pc:picChg chg="del">
          <ac:chgData name="koyanagi kei" userId="4a995bc4-0b79-4bdc-a549-ea708d96a2fc" providerId="ADAL" clId="{4F5D13B4-2B9A-5447-9C6D-E0D7BC4B6273}" dt="2023-06-28T12:30:52.285" v="9046" actId="478"/>
          <ac:picMkLst>
            <pc:docMk/>
            <pc:sldMk cId="2489599625" sldId="418"/>
            <ac:picMk id="2" creationId="{F54A60A9-9A5F-CAA1-9341-8A5061E568F5}"/>
          </ac:picMkLst>
        </pc:picChg>
        <pc:picChg chg="del">
          <ac:chgData name="koyanagi kei" userId="4a995bc4-0b79-4bdc-a549-ea708d96a2fc" providerId="ADAL" clId="{4F5D13B4-2B9A-5447-9C6D-E0D7BC4B6273}" dt="2023-06-28T12:14:34.386" v="8763" actId="478"/>
          <ac:picMkLst>
            <pc:docMk/>
            <pc:sldMk cId="2489599625" sldId="418"/>
            <ac:picMk id="8" creationId="{8E820859-5564-38A4-96E0-6863699D3849}"/>
          </ac:picMkLst>
        </pc:picChg>
        <pc:picChg chg="mod">
          <ac:chgData name="koyanagi kei" userId="4a995bc4-0b79-4bdc-a549-ea708d96a2fc" providerId="ADAL" clId="{4F5D13B4-2B9A-5447-9C6D-E0D7BC4B6273}" dt="2023-06-28T12:30:55.069" v="9049"/>
          <ac:picMkLst>
            <pc:docMk/>
            <pc:sldMk cId="2489599625" sldId="418"/>
            <ac:picMk id="13" creationId="{5E6FE48D-0DB3-7141-389A-1402D5EBE980}"/>
          </ac:picMkLst>
        </pc:picChg>
      </pc:sldChg>
      <pc:sldChg chg="addSp delSp modSp add mod modNotesTx">
        <pc:chgData name="koyanagi kei" userId="4a995bc4-0b79-4bdc-a549-ea708d96a2fc" providerId="ADAL" clId="{4F5D13B4-2B9A-5447-9C6D-E0D7BC4B6273}" dt="2023-07-06T04:04:11.553" v="27397" actId="20577"/>
        <pc:sldMkLst>
          <pc:docMk/>
          <pc:sldMk cId="408849643" sldId="419"/>
        </pc:sldMkLst>
        <pc:spChg chg="del">
          <ac:chgData name="koyanagi kei" userId="4a995bc4-0b79-4bdc-a549-ea708d96a2fc" providerId="ADAL" clId="{4F5D13B4-2B9A-5447-9C6D-E0D7BC4B6273}" dt="2023-06-28T12:57:59" v="9588" actId="478"/>
          <ac:spMkLst>
            <pc:docMk/>
            <pc:sldMk cId="408849643" sldId="419"/>
            <ac:spMk id="3" creationId="{F3CD745F-5615-004C-A3F6-C82F8A7971D3}"/>
          </ac:spMkLst>
        </pc:spChg>
        <pc:spChg chg="del">
          <ac:chgData name="koyanagi kei" userId="4a995bc4-0b79-4bdc-a549-ea708d96a2fc" providerId="ADAL" clId="{4F5D13B4-2B9A-5447-9C6D-E0D7BC4B6273}" dt="2023-06-28T12:29:06.519" v="8996" actId="478"/>
          <ac:spMkLst>
            <pc:docMk/>
            <pc:sldMk cId="408849643" sldId="419"/>
            <ac:spMk id="4" creationId="{C9E14442-51F6-AFF6-BA62-5C062C297116}"/>
          </ac:spMkLst>
        </pc:spChg>
        <pc:spChg chg="del">
          <ac:chgData name="koyanagi kei" userId="4a995bc4-0b79-4bdc-a549-ea708d96a2fc" providerId="ADAL" clId="{4F5D13B4-2B9A-5447-9C6D-E0D7BC4B6273}" dt="2023-06-28T12:29:09.162" v="8997" actId="478"/>
          <ac:spMkLst>
            <pc:docMk/>
            <pc:sldMk cId="408849643" sldId="419"/>
            <ac:spMk id="5" creationId="{EDE8C94C-FDBF-A206-4DAB-511AF6F6A55A}"/>
          </ac:spMkLst>
        </pc:spChg>
        <pc:spChg chg="del">
          <ac:chgData name="koyanagi kei" userId="4a995bc4-0b79-4bdc-a549-ea708d96a2fc" providerId="ADAL" clId="{4F5D13B4-2B9A-5447-9C6D-E0D7BC4B6273}" dt="2023-06-28T12:14:43.423" v="8764" actId="478"/>
          <ac:spMkLst>
            <pc:docMk/>
            <pc:sldMk cId="408849643" sldId="419"/>
            <ac:spMk id="7" creationId="{46EDEB3B-4FF0-045B-6497-C0103510F299}"/>
          </ac:spMkLst>
        </pc:spChg>
        <pc:spChg chg="del">
          <ac:chgData name="koyanagi kei" userId="4a995bc4-0b79-4bdc-a549-ea708d96a2fc" providerId="ADAL" clId="{4F5D13B4-2B9A-5447-9C6D-E0D7BC4B6273}" dt="2023-06-28T12:14:43.423" v="8764" actId="478"/>
          <ac:spMkLst>
            <pc:docMk/>
            <pc:sldMk cId="408849643" sldId="419"/>
            <ac:spMk id="9" creationId="{A7C6C87B-FD52-6543-8D76-AEB458D25A7C}"/>
          </ac:spMkLst>
        </pc:spChg>
        <pc:spChg chg="add mod">
          <ac:chgData name="koyanagi kei" userId="4a995bc4-0b79-4bdc-a549-ea708d96a2fc" providerId="ADAL" clId="{4F5D13B4-2B9A-5447-9C6D-E0D7BC4B6273}" dt="2023-06-28T12:14:56.072" v="8766" actId="14100"/>
          <ac:spMkLst>
            <pc:docMk/>
            <pc:sldMk cId="408849643" sldId="419"/>
            <ac:spMk id="10" creationId="{2CA0FCB2-7B47-668E-A947-F1B6B9403A8B}"/>
          </ac:spMkLst>
        </pc:spChg>
        <pc:spChg chg="mod">
          <ac:chgData name="koyanagi kei" userId="4a995bc4-0b79-4bdc-a549-ea708d96a2fc" providerId="ADAL" clId="{4F5D13B4-2B9A-5447-9C6D-E0D7BC4B6273}" dt="2023-06-28T12:29:10.158" v="8998"/>
          <ac:spMkLst>
            <pc:docMk/>
            <pc:sldMk cId="408849643" sldId="419"/>
            <ac:spMk id="13" creationId="{8E355E86-1E81-07CC-18B2-1A629D681F75}"/>
          </ac:spMkLst>
        </pc:spChg>
        <pc:spChg chg="add del mod">
          <ac:chgData name="koyanagi kei" userId="4a995bc4-0b79-4bdc-a549-ea708d96a2fc" providerId="ADAL" clId="{4F5D13B4-2B9A-5447-9C6D-E0D7BC4B6273}" dt="2023-06-28T12:30:34.438" v="9039" actId="478"/>
          <ac:spMkLst>
            <pc:docMk/>
            <pc:sldMk cId="408849643" sldId="419"/>
            <ac:spMk id="14" creationId="{17D73346-3334-4744-4369-8978FCAC78EA}"/>
          </ac:spMkLst>
        </pc:spChg>
        <pc:spChg chg="mod">
          <ac:chgData name="koyanagi kei" userId="4a995bc4-0b79-4bdc-a549-ea708d96a2fc" providerId="ADAL" clId="{4F5D13B4-2B9A-5447-9C6D-E0D7BC4B6273}" dt="2023-06-29T05:17:16.280" v="10218" actId="20577"/>
          <ac:spMkLst>
            <pc:docMk/>
            <pc:sldMk cId="408849643" sldId="419"/>
            <ac:spMk id="17" creationId="{ACC62777-0941-3047-1E76-5A01A62A933D}"/>
          </ac:spMkLst>
        </pc:spChg>
        <pc:spChg chg="add del mod">
          <ac:chgData name="koyanagi kei" userId="4a995bc4-0b79-4bdc-a549-ea708d96a2fc" providerId="ADAL" clId="{4F5D13B4-2B9A-5447-9C6D-E0D7BC4B6273}" dt="2023-06-28T12:57:56.035" v="9587" actId="478"/>
          <ac:spMkLst>
            <pc:docMk/>
            <pc:sldMk cId="408849643" sldId="419"/>
            <ac:spMk id="18" creationId="{4F6D69A0-20B3-15C5-26E6-E13D985E8CBB}"/>
          </ac:spMkLst>
        </pc:spChg>
        <pc:spChg chg="add del mod">
          <ac:chgData name="koyanagi kei" userId="4a995bc4-0b79-4bdc-a549-ea708d96a2fc" providerId="ADAL" clId="{4F5D13B4-2B9A-5447-9C6D-E0D7BC4B6273}" dt="2023-06-28T12:58:00.949" v="9589" actId="478"/>
          <ac:spMkLst>
            <pc:docMk/>
            <pc:sldMk cId="408849643" sldId="419"/>
            <ac:spMk id="20" creationId="{F3270A00-4F55-E561-0CD6-E413A8F60CB5}"/>
          </ac:spMkLst>
        </pc:spChg>
        <pc:spChg chg="add mod">
          <ac:chgData name="koyanagi kei" userId="4a995bc4-0b79-4bdc-a549-ea708d96a2fc" providerId="ADAL" clId="{4F5D13B4-2B9A-5447-9C6D-E0D7BC4B6273}" dt="2023-06-28T12:58:01.407" v="9590"/>
          <ac:spMkLst>
            <pc:docMk/>
            <pc:sldMk cId="408849643" sldId="419"/>
            <ac:spMk id="21" creationId="{A13877AB-EE0A-E717-057B-66F671B6CBAB}"/>
          </ac:spMkLst>
        </pc:spChg>
        <pc:spChg chg="add mod">
          <ac:chgData name="koyanagi kei" userId="4a995bc4-0b79-4bdc-a549-ea708d96a2fc" providerId="ADAL" clId="{4F5D13B4-2B9A-5447-9C6D-E0D7BC4B6273}" dt="2023-06-28T12:58:07.109" v="9596" actId="692"/>
          <ac:spMkLst>
            <pc:docMk/>
            <pc:sldMk cId="408849643" sldId="419"/>
            <ac:spMk id="22" creationId="{F1033D24-1AED-2B85-ECF4-445405C5EDFB}"/>
          </ac:spMkLst>
        </pc:spChg>
        <pc:grpChg chg="add del mod">
          <ac:chgData name="koyanagi kei" userId="4a995bc4-0b79-4bdc-a549-ea708d96a2fc" providerId="ADAL" clId="{4F5D13B4-2B9A-5447-9C6D-E0D7BC4B6273}" dt="2023-06-28T12:30:33.007" v="9038" actId="478"/>
          <ac:grpSpMkLst>
            <pc:docMk/>
            <pc:sldMk cId="408849643" sldId="419"/>
            <ac:grpSpMk id="11" creationId="{08865956-B57D-55C6-F554-5DEDFD4270A6}"/>
          </ac:grpSpMkLst>
        </pc:grpChg>
        <pc:grpChg chg="add mod">
          <ac:chgData name="koyanagi kei" userId="4a995bc4-0b79-4bdc-a549-ea708d96a2fc" providerId="ADAL" clId="{4F5D13B4-2B9A-5447-9C6D-E0D7BC4B6273}" dt="2023-06-28T12:30:34.913" v="9040"/>
          <ac:grpSpMkLst>
            <pc:docMk/>
            <pc:sldMk cId="408849643" sldId="419"/>
            <ac:grpSpMk id="15" creationId="{6D61491C-179D-6A5A-E273-576654792BC7}"/>
          </ac:grpSpMkLst>
        </pc:grpChg>
        <pc:picChg chg="del">
          <ac:chgData name="koyanagi kei" userId="4a995bc4-0b79-4bdc-a549-ea708d96a2fc" providerId="ADAL" clId="{4F5D13B4-2B9A-5447-9C6D-E0D7BC4B6273}" dt="2023-06-28T12:29:06.519" v="8996" actId="478"/>
          <ac:picMkLst>
            <pc:docMk/>
            <pc:sldMk cId="408849643" sldId="419"/>
            <ac:picMk id="2" creationId="{F54A60A9-9A5F-CAA1-9341-8A5061E568F5}"/>
          </ac:picMkLst>
        </pc:picChg>
        <pc:picChg chg="del">
          <ac:chgData name="koyanagi kei" userId="4a995bc4-0b79-4bdc-a549-ea708d96a2fc" providerId="ADAL" clId="{4F5D13B4-2B9A-5447-9C6D-E0D7BC4B6273}" dt="2023-06-28T12:14:43.423" v="8764" actId="478"/>
          <ac:picMkLst>
            <pc:docMk/>
            <pc:sldMk cId="408849643" sldId="419"/>
            <ac:picMk id="8" creationId="{8E820859-5564-38A4-96E0-6863699D3849}"/>
          </ac:picMkLst>
        </pc:picChg>
        <pc:picChg chg="mod">
          <ac:chgData name="koyanagi kei" userId="4a995bc4-0b79-4bdc-a549-ea708d96a2fc" providerId="ADAL" clId="{4F5D13B4-2B9A-5447-9C6D-E0D7BC4B6273}" dt="2023-06-28T12:29:10.158" v="8998"/>
          <ac:picMkLst>
            <pc:docMk/>
            <pc:sldMk cId="408849643" sldId="419"/>
            <ac:picMk id="12" creationId="{4ACE881D-121F-D1CC-27CC-C67651649434}"/>
          </ac:picMkLst>
        </pc:picChg>
        <pc:picChg chg="mod">
          <ac:chgData name="koyanagi kei" userId="4a995bc4-0b79-4bdc-a549-ea708d96a2fc" providerId="ADAL" clId="{4F5D13B4-2B9A-5447-9C6D-E0D7BC4B6273}" dt="2023-06-28T12:30:34.913" v="9040"/>
          <ac:picMkLst>
            <pc:docMk/>
            <pc:sldMk cId="408849643" sldId="419"/>
            <ac:picMk id="16" creationId="{D570DA9F-95EB-51D8-8051-1B3A19A07080}"/>
          </ac:picMkLst>
        </pc:picChg>
      </pc:sldChg>
      <pc:sldChg chg="addSp modSp add mod modNotesTx">
        <pc:chgData name="koyanagi kei" userId="4a995bc4-0b79-4bdc-a549-ea708d96a2fc" providerId="ADAL" clId="{4F5D13B4-2B9A-5447-9C6D-E0D7BC4B6273}" dt="2023-07-13T04:10:07.123" v="30587" actId="1076"/>
        <pc:sldMkLst>
          <pc:docMk/>
          <pc:sldMk cId="480007015" sldId="420"/>
        </pc:sldMkLst>
        <pc:spChg chg="mod">
          <ac:chgData name="koyanagi kei" userId="4a995bc4-0b79-4bdc-a549-ea708d96a2fc" providerId="ADAL" clId="{4F5D13B4-2B9A-5447-9C6D-E0D7BC4B6273}" dt="2023-06-28T12:56:01.550" v="9570" actId="1035"/>
          <ac:spMkLst>
            <pc:docMk/>
            <pc:sldMk cId="480007015" sldId="420"/>
            <ac:spMk id="3" creationId="{F3CD745F-5615-004C-A3F6-C82F8A7971D3}"/>
          </ac:spMkLst>
        </pc:spChg>
        <pc:spChg chg="mod">
          <ac:chgData name="koyanagi kei" userId="4a995bc4-0b79-4bdc-a549-ea708d96a2fc" providerId="ADAL" clId="{4F5D13B4-2B9A-5447-9C6D-E0D7BC4B6273}" dt="2023-06-29T05:17:19.819" v="10220" actId="20577"/>
          <ac:spMkLst>
            <pc:docMk/>
            <pc:sldMk cId="480007015" sldId="420"/>
            <ac:spMk id="4" creationId="{C9E14442-51F6-AFF6-BA62-5C062C297116}"/>
          </ac:spMkLst>
        </pc:spChg>
        <pc:spChg chg="mod">
          <ac:chgData name="koyanagi kei" userId="4a995bc4-0b79-4bdc-a549-ea708d96a2fc" providerId="ADAL" clId="{4F5D13B4-2B9A-5447-9C6D-E0D7BC4B6273}" dt="2023-06-28T12:57:39.970" v="9586" actId="1036"/>
          <ac:spMkLst>
            <pc:docMk/>
            <pc:sldMk cId="480007015" sldId="420"/>
            <ac:spMk id="5" creationId="{EDE8C94C-FDBF-A206-4DAB-511AF6F6A55A}"/>
          </ac:spMkLst>
        </pc:spChg>
        <pc:spChg chg="mod">
          <ac:chgData name="koyanagi kei" userId="4a995bc4-0b79-4bdc-a549-ea708d96a2fc" providerId="ADAL" clId="{4F5D13B4-2B9A-5447-9C6D-E0D7BC4B6273}" dt="2023-06-28T12:30:23.590" v="9037" actId="1076"/>
          <ac:spMkLst>
            <pc:docMk/>
            <pc:sldMk cId="480007015" sldId="420"/>
            <ac:spMk id="7" creationId="{46EDEB3B-4FF0-045B-6497-C0103510F299}"/>
          </ac:spMkLst>
        </pc:spChg>
        <pc:spChg chg="mod">
          <ac:chgData name="koyanagi kei" userId="4a995bc4-0b79-4bdc-a549-ea708d96a2fc" providerId="ADAL" clId="{4F5D13B4-2B9A-5447-9C6D-E0D7BC4B6273}" dt="2023-06-28T12:15:45.032" v="8900" actId="1036"/>
          <ac:spMkLst>
            <pc:docMk/>
            <pc:sldMk cId="480007015" sldId="420"/>
            <ac:spMk id="9" creationId="{A7C6C87B-FD52-6543-8D76-AEB458D25A7C}"/>
          </ac:spMkLst>
        </pc:spChg>
        <pc:spChg chg="add mod">
          <ac:chgData name="koyanagi kei" userId="4a995bc4-0b79-4bdc-a549-ea708d96a2fc" providerId="ADAL" clId="{4F5D13B4-2B9A-5447-9C6D-E0D7BC4B6273}" dt="2023-07-13T04:10:07.123" v="30587" actId="1076"/>
          <ac:spMkLst>
            <pc:docMk/>
            <pc:sldMk cId="480007015" sldId="420"/>
            <ac:spMk id="10" creationId="{53C304E1-33D2-CB6A-475D-EF0325807301}"/>
          </ac:spMkLst>
        </pc:spChg>
        <pc:grpChg chg="add mod">
          <ac:chgData name="koyanagi kei" userId="4a995bc4-0b79-4bdc-a549-ea708d96a2fc" providerId="ADAL" clId="{4F5D13B4-2B9A-5447-9C6D-E0D7BC4B6273}" dt="2023-06-28T12:30:06.642" v="9032" actId="1035"/>
          <ac:grpSpMkLst>
            <pc:docMk/>
            <pc:sldMk cId="480007015" sldId="420"/>
            <ac:grpSpMk id="15" creationId="{1B464533-5A7E-1A6D-22BF-06E9221E6E6F}"/>
          </ac:grpSpMkLst>
        </pc:grpChg>
        <pc:grpChg chg="add">
          <ac:chgData name="koyanagi kei" userId="4a995bc4-0b79-4bdc-a549-ea708d96a2fc" providerId="ADAL" clId="{4F5D13B4-2B9A-5447-9C6D-E0D7BC4B6273}" dt="2023-06-28T12:27:03.629" v="8953" actId="164"/>
          <ac:grpSpMkLst>
            <pc:docMk/>
            <pc:sldMk cId="480007015" sldId="420"/>
            <ac:grpSpMk id="16" creationId="{3D41726F-A16C-6411-F6A5-D3664ACA6914}"/>
          </ac:grpSpMkLst>
        </pc:grpChg>
        <pc:picChg chg="mod">
          <ac:chgData name="koyanagi kei" userId="4a995bc4-0b79-4bdc-a549-ea708d96a2fc" providerId="ADAL" clId="{4F5D13B4-2B9A-5447-9C6D-E0D7BC4B6273}" dt="2023-06-28T12:15:45.032" v="8900" actId="1036"/>
          <ac:picMkLst>
            <pc:docMk/>
            <pc:sldMk cId="480007015" sldId="420"/>
            <ac:picMk id="8" creationId="{8E820859-5564-38A4-96E0-6863699D3849}"/>
          </ac:picMkLst>
        </pc:picChg>
        <pc:cxnChg chg="add mod">
          <ac:chgData name="koyanagi kei" userId="4a995bc4-0b79-4bdc-a549-ea708d96a2fc" providerId="ADAL" clId="{4F5D13B4-2B9A-5447-9C6D-E0D7BC4B6273}" dt="2023-06-28T12:30:20.494" v="9036" actId="14100"/>
          <ac:cxnSpMkLst>
            <pc:docMk/>
            <pc:sldMk cId="480007015" sldId="420"/>
            <ac:cxnSpMk id="12" creationId="{BA4E456E-7C68-C3C8-896E-E86C8CCDB186}"/>
          </ac:cxnSpMkLst>
        </pc:cxnChg>
      </pc:sldChg>
      <pc:sldChg chg="addSp delSp modSp add del mod">
        <pc:chgData name="koyanagi kei" userId="4a995bc4-0b79-4bdc-a549-ea708d96a2fc" providerId="ADAL" clId="{4F5D13B4-2B9A-5447-9C6D-E0D7BC4B6273}" dt="2023-06-28T12:25:56.099" v="8951" actId="2696"/>
        <pc:sldMkLst>
          <pc:docMk/>
          <pc:sldMk cId="827031526" sldId="421"/>
        </pc:sldMkLst>
        <pc:spChg chg="mod">
          <ac:chgData name="koyanagi kei" userId="4a995bc4-0b79-4bdc-a549-ea708d96a2fc" providerId="ADAL" clId="{4F5D13B4-2B9A-5447-9C6D-E0D7BC4B6273}" dt="2023-06-28T12:24:54.449" v="8944" actId="14100"/>
          <ac:spMkLst>
            <pc:docMk/>
            <pc:sldMk cId="827031526" sldId="421"/>
            <ac:spMk id="5" creationId="{EDE8C94C-FDBF-A206-4DAB-511AF6F6A55A}"/>
          </ac:spMkLst>
        </pc:spChg>
        <pc:spChg chg="add del mod ord">
          <ac:chgData name="koyanagi kei" userId="4a995bc4-0b79-4bdc-a549-ea708d96a2fc" providerId="ADAL" clId="{4F5D13B4-2B9A-5447-9C6D-E0D7BC4B6273}" dt="2023-06-28T12:25:26.738" v="8950" actId="21"/>
          <ac:spMkLst>
            <pc:docMk/>
            <pc:sldMk cId="827031526" sldId="421"/>
            <ac:spMk id="7" creationId="{46EDEB3B-4FF0-045B-6497-C0103510F299}"/>
          </ac:spMkLst>
        </pc:spChg>
        <pc:spChg chg="mod">
          <ac:chgData name="koyanagi kei" userId="4a995bc4-0b79-4bdc-a549-ea708d96a2fc" providerId="ADAL" clId="{4F5D13B4-2B9A-5447-9C6D-E0D7BC4B6273}" dt="2023-06-28T12:23:10.968" v="8936" actId="1076"/>
          <ac:spMkLst>
            <pc:docMk/>
            <pc:sldMk cId="827031526" sldId="421"/>
            <ac:spMk id="10" creationId="{53C304E1-33D2-CB6A-475D-EF0325807301}"/>
          </ac:spMkLst>
        </pc:spChg>
        <pc:grpChg chg="add del mod">
          <ac:chgData name="koyanagi kei" userId="4a995bc4-0b79-4bdc-a549-ea708d96a2fc" providerId="ADAL" clId="{4F5D13B4-2B9A-5447-9C6D-E0D7BC4B6273}" dt="2023-06-28T12:25:26.738" v="8950" actId="21"/>
          <ac:grpSpMkLst>
            <pc:docMk/>
            <pc:sldMk cId="827031526" sldId="421"/>
            <ac:grpSpMk id="11" creationId="{55558B04-27B6-1089-6686-3B983FC72E83}"/>
          </ac:grpSpMkLst>
        </pc:grpChg>
        <pc:grpChg chg="add mod">
          <ac:chgData name="koyanagi kei" userId="4a995bc4-0b79-4bdc-a549-ea708d96a2fc" providerId="ADAL" clId="{4F5D13B4-2B9A-5447-9C6D-E0D7BC4B6273}" dt="2023-06-28T12:24:49.844" v="8943" actId="1076"/>
          <ac:grpSpMkLst>
            <pc:docMk/>
            <pc:sldMk cId="827031526" sldId="421"/>
            <ac:grpSpMk id="13" creationId="{72D17645-CFCF-2E84-1B00-9AEC721D1A1B}"/>
          </ac:grpSpMkLst>
        </pc:grpChg>
        <pc:cxnChg chg="add del mod">
          <ac:chgData name="koyanagi kei" userId="4a995bc4-0b79-4bdc-a549-ea708d96a2fc" providerId="ADAL" clId="{4F5D13B4-2B9A-5447-9C6D-E0D7BC4B6273}" dt="2023-06-28T12:25:26.738" v="8950" actId="21"/>
          <ac:cxnSpMkLst>
            <pc:docMk/>
            <pc:sldMk cId="827031526" sldId="421"/>
            <ac:cxnSpMk id="12" creationId="{BA4E456E-7C68-C3C8-896E-E86C8CCDB186}"/>
          </ac:cxnSpMkLst>
        </pc:cxnChg>
      </pc:sldChg>
      <pc:sldChg chg="addSp delSp modSp add del mod">
        <pc:chgData name="koyanagi kei" userId="4a995bc4-0b79-4bdc-a549-ea708d96a2fc" providerId="ADAL" clId="{4F5D13B4-2B9A-5447-9C6D-E0D7BC4B6273}" dt="2023-06-28T12:48:47.618" v="9346" actId="2696"/>
        <pc:sldMkLst>
          <pc:docMk/>
          <pc:sldMk cId="1390525891" sldId="421"/>
        </pc:sldMkLst>
        <pc:spChg chg="del">
          <ac:chgData name="koyanagi kei" userId="4a995bc4-0b79-4bdc-a549-ea708d96a2fc" providerId="ADAL" clId="{4F5D13B4-2B9A-5447-9C6D-E0D7BC4B6273}" dt="2023-06-28T12:33:14.185" v="9060" actId="478"/>
          <ac:spMkLst>
            <pc:docMk/>
            <pc:sldMk cId="1390525891" sldId="421"/>
            <ac:spMk id="5" creationId="{EDE8C94C-FDBF-A206-4DAB-511AF6F6A55A}"/>
          </ac:spMkLst>
        </pc:spChg>
        <pc:spChg chg="del">
          <ac:chgData name="koyanagi kei" userId="4a995bc4-0b79-4bdc-a549-ea708d96a2fc" providerId="ADAL" clId="{4F5D13B4-2B9A-5447-9C6D-E0D7BC4B6273}" dt="2023-06-28T12:33:12.419" v="9059" actId="478"/>
          <ac:spMkLst>
            <pc:docMk/>
            <pc:sldMk cId="1390525891" sldId="421"/>
            <ac:spMk id="6" creationId="{12446B1A-3C10-2AA7-1056-5C672EA8BCED}"/>
          </ac:spMkLst>
        </pc:spChg>
        <pc:spChg chg="del">
          <ac:chgData name="koyanagi kei" userId="4a995bc4-0b79-4bdc-a549-ea708d96a2fc" providerId="ADAL" clId="{4F5D13B4-2B9A-5447-9C6D-E0D7BC4B6273}" dt="2023-06-28T12:33:15.522" v="9061" actId="478"/>
          <ac:spMkLst>
            <pc:docMk/>
            <pc:sldMk cId="1390525891" sldId="421"/>
            <ac:spMk id="10" creationId="{53C304E1-33D2-CB6A-475D-EF0325807301}"/>
          </ac:spMkLst>
        </pc:spChg>
        <pc:spChg chg="add mod">
          <ac:chgData name="koyanagi kei" userId="4a995bc4-0b79-4bdc-a549-ea708d96a2fc" providerId="ADAL" clId="{4F5D13B4-2B9A-5447-9C6D-E0D7BC4B6273}" dt="2023-06-28T12:35:36.216" v="9137" actId="1076"/>
          <ac:spMkLst>
            <pc:docMk/>
            <pc:sldMk cId="1390525891" sldId="421"/>
            <ac:spMk id="19" creationId="{3A3530D5-2CCF-F0A7-0A18-AC77E648959A}"/>
          </ac:spMkLst>
        </pc:spChg>
        <pc:spChg chg="mod">
          <ac:chgData name="koyanagi kei" userId="4a995bc4-0b79-4bdc-a549-ea708d96a2fc" providerId="ADAL" clId="{4F5D13B4-2B9A-5447-9C6D-E0D7BC4B6273}" dt="2023-06-28T12:34:50.298" v="9122"/>
          <ac:spMkLst>
            <pc:docMk/>
            <pc:sldMk cId="1390525891" sldId="421"/>
            <ac:spMk id="25" creationId="{54D8DA94-3969-16A4-C27B-E0D9B1F38E4A}"/>
          </ac:spMkLst>
        </pc:spChg>
        <pc:spChg chg="mod">
          <ac:chgData name="koyanagi kei" userId="4a995bc4-0b79-4bdc-a549-ea708d96a2fc" providerId="ADAL" clId="{4F5D13B4-2B9A-5447-9C6D-E0D7BC4B6273}" dt="2023-06-28T12:34:50.298" v="9122"/>
          <ac:spMkLst>
            <pc:docMk/>
            <pc:sldMk cId="1390525891" sldId="421"/>
            <ac:spMk id="27" creationId="{CC58E77A-FDCB-1CF5-0320-4BF9A97227C5}"/>
          </ac:spMkLst>
        </pc:spChg>
        <pc:spChg chg="mod">
          <ac:chgData name="koyanagi kei" userId="4a995bc4-0b79-4bdc-a549-ea708d96a2fc" providerId="ADAL" clId="{4F5D13B4-2B9A-5447-9C6D-E0D7BC4B6273}" dt="2023-06-28T12:34:50.298" v="9122"/>
          <ac:spMkLst>
            <pc:docMk/>
            <pc:sldMk cId="1390525891" sldId="421"/>
            <ac:spMk id="29" creationId="{8E44F9D2-F198-7C17-64A8-E408EC42082D}"/>
          </ac:spMkLst>
        </pc:spChg>
        <pc:spChg chg="add mod">
          <ac:chgData name="koyanagi kei" userId="4a995bc4-0b79-4bdc-a549-ea708d96a2fc" providerId="ADAL" clId="{4F5D13B4-2B9A-5447-9C6D-E0D7BC4B6273}" dt="2023-06-28T12:35:49.732" v="9160" actId="20577"/>
          <ac:spMkLst>
            <pc:docMk/>
            <pc:sldMk cId="1390525891" sldId="421"/>
            <ac:spMk id="32" creationId="{BFCD167F-0783-67E2-E82A-729BF85889A9}"/>
          </ac:spMkLst>
        </pc:spChg>
        <pc:spChg chg="add mod">
          <ac:chgData name="koyanagi kei" userId="4a995bc4-0b79-4bdc-a549-ea708d96a2fc" providerId="ADAL" clId="{4F5D13B4-2B9A-5447-9C6D-E0D7BC4B6273}" dt="2023-06-28T12:37:15.144" v="9184" actId="14100"/>
          <ac:spMkLst>
            <pc:docMk/>
            <pc:sldMk cId="1390525891" sldId="421"/>
            <ac:spMk id="33" creationId="{40E64E57-726C-B780-63E3-045EB1E283B9}"/>
          </ac:spMkLst>
        </pc:spChg>
        <pc:grpChg chg="add mod">
          <ac:chgData name="koyanagi kei" userId="4a995bc4-0b79-4bdc-a549-ea708d96a2fc" providerId="ADAL" clId="{4F5D13B4-2B9A-5447-9C6D-E0D7BC4B6273}" dt="2023-06-28T12:35:27.777" v="9132" actId="1076"/>
          <ac:grpSpMkLst>
            <pc:docMk/>
            <pc:sldMk cId="1390525891" sldId="421"/>
            <ac:grpSpMk id="21" creationId="{BE06903F-6E6D-8038-099E-5571E1AF3B18}"/>
          </ac:grpSpMkLst>
        </pc:grpChg>
        <pc:grpChg chg="mod">
          <ac:chgData name="koyanagi kei" userId="4a995bc4-0b79-4bdc-a549-ea708d96a2fc" providerId="ADAL" clId="{4F5D13B4-2B9A-5447-9C6D-E0D7BC4B6273}" dt="2023-06-28T12:34:50.298" v="9122"/>
          <ac:grpSpMkLst>
            <pc:docMk/>
            <pc:sldMk cId="1390525891" sldId="421"/>
            <ac:grpSpMk id="22" creationId="{5E52DFF0-AE52-C948-70E6-3EA36DB6FEC8}"/>
          </ac:grpSpMkLst>
        </pc:grpChg>
        <pc:grpChg chg="mod">
          <ac:chgData name="koyanagi kei" userId="4a995bc4-0b79-4bdc-a549-ea708d96a2fc" providerId="ADAL" clId="{4F5D13B4-2B9A-5447-9C6D-E0D7BC4B6273}" dt="2023-06-28T12:34:50.298" v="9122"/>
          <ac:grpSpMkLst>
            <pc:docMk/>
            <pc:sldMk cId="1390525891" sldId="421"/>
            <ac:grpSpMk id="23" creationId="{704E72F4-858F-0D1A-0450-C5ED8385A4EA}"/>
          </ac:grpSpMkLst>
        </pc:grpChg>
        <pc:grpChg chg="mod">
          <ac:chgData name="koyanagi kei" userId="4a995bc4-0b79-4bdc-a549-ea708d96a2fc" providerId="ADAL" clId="{4F5D13B4-2B9A-5447-9C6D-E0D7BC4B6273}" dt="2023-06-28T12:34:50.298" v="9122"/>
          <ac:grpSpMkLst>
            <pc:docMk/>
            <pc:sldMk cId="1390525891" sldId="421"/>
            <ac:grpSpMk id="24" creationId="{825B50DA-15C4-81A5-E216-0DB76BF5F4C4}"/>
          </ac:grpSpMkLst>
        </pc:grpChg>
        <pc:picChg chg="mod">
          <ac:chgData name="koyanagi kei" userId="4a995bc4-0b79-4bdc-a549-ea708d96a2fc" providerId="ADAL" clId="{4F5D13B4-2B9A-5447-9C6D-E0D7BC4B6273}" dt="2023-06-28T12:34:50.298" v="9122"/>
          <ac:picMkLst>
            <pc:docMk/>
            <pc:sldMk cId="1390525891" sldId="421"/>
            <ac:picMk id="26" creationId="{8BE4AE08-EA19-3FCB-B55D-ADB7819D6182}"/>
          </ac:picMkLst>
        </pc:picChg>
        <pc:picChg chg="mod">
          <ac:chgData name="koyanagi kei" userId="4a995bc4-0b79-4bdc-a549-ea708d96a2fc" providerId="ADAL" clId="{4F5D13B4-2B9A-5447-9C6D-E0D7BC4B6273}" dt="2023-06-28T12:34:50.298" v="9122"/>
          <ac:picMkLst>
            <pc:docMk/>
            <pc:sldMk cId="1390525891" sldId="421"/>
            <ac:picMk id="28" creationId="{8EE61561-9D97-857D-9AD4-473520F441E4}"/>
          </ac:picMkLst>
        </pc:picChg>
        <pc:picChg chg="mod">
          <ac:chgData name="koyanagi kei" userId="4a995bc4-0b79-4bdc-a549-ea708d96a2fc" providerId="ADAL" clId="{4F5D13B4-2B9A-5447-9C6D-E0D7BC4B6273}" dt="2023-06-28T12:34:50.298" v="9122"/>
          <ac:picMkLst>
            <pc:docMk/>
            <pc:sldMk cId="1390525891" sldId="421"/>
            <ac:picMk id="30" creationId="{5B92A947-8B0D-D84C-FE92-3DF3391CD447}"/>
          </ac:picMkLst>
        </pc:picChg>
        <pc:cxnChg chg="add mod">
          <ac:chgData name="koyanagi kei" userId="4a995bc4-0b79-4bdc-a549-ea708d96a2fc" providerId="ADAL" clId="{4F5D13B4-2B9A-5447-9C6D-E0D7BC4B6273}" dt="2023-06-28T12:35:32.267" v="9136" actId="1037"/>
          <ac:cxnSpMkLst>
            <pc:docMk/>
            <pc:sldMk cId="1390525891" sldId="421"/>
            <ac:cxnSpMk id="11" creationId="{27F81009-C13E-D68F-C9A9-E6E4B1F219CE}"/>
          </ac:cxnSpMkLst>
        </pc:cxnChg>
      </pc:sldChg>
      <pc:sldChg chg="addSp delSp modSp add mod modNotesTx">
        <pc:chgData name="koyanagi kei" userId="4a995bc4-0b79-4bdc-a549-ea708d96a2fc" providerId="ADAL" clId="{4F5D13B4-2B9A-5447-9C6D-E0D7BC4B6273}" dt="2023-07-06T04:05:43.678" v="27622" actId="20577"/>
        <pc:sldMkLst>
          <pc:docMk/>
          <pc:sldMk cId="2410023664" sldId="422"/>
        </pc:sldMkLst>
        <pc:spChg chg="del">
          <ac:chgData name="koyanagi kei" userId="4a995bc4-0b79-4bdc-a549-ea708d96a2fc" providerId="ADAL" clId="{4F5D13B4-2B9A-5447-9C6D-E0D7BC4B6273}" dt="2023-06-28T12:56:51.081" v="9573" actId="478"/>
          <ac:spMkLst>
            <pc:docMk/>
            <pc:sldMk cId="2410023664" sldId="422"/>
            <ac:spMk id="3" creationId="{F3CD745F-5615-004C-A3F6-C82F8A7971D3}"/>
          </ac:spMkLst>
        </pc:spChg>
        <pc:spChg chg="mod">
          <ac:chgData name="koyanagi kei" userId="4a995bc4-0b79-4bdc-a549-ea708d96a2fc" providerId="ADAL" clId="{4F5D13B4-2B9A-5447-9C6D-E0D7BC4B6273}" dt="2023-06-29T05:17:27.483" v="10223" actId="20577"/>
          <ac:spMkLst>
            <pc:docMk/>
            <pc:sldMk cId="2410023664" sldId="422"/>
            <ac:spMk id="4" creationId="{C9E14442-51F6-AFF6-BA62-5C062C297116}"/>
          </ac:spMkLst>
        </pc:spChg>
        <pc:spChg chg="add mod">
          <ac:chgData name="koyanagi kei" userId="4a995bc4-0b79-4bdc-a549-ea708d96a2fc" providerId="ADAL" clId="{4F5D13B4-2B9A-5447-9C6D-E0D7BC4B6273}" dt="2023-07-05T12:16:18.767" v="23357" actId="20577"/>
          <ac:spMkLst>
            <pc:docMk/>
            <pc:sldMk cId="2410023664" sldId="422"/>
            <ac:spMk id="5" creationId="{A634F9D7-6ACC-B311-F3A7-B7851171EBC1}"/>
          </ac:spMkLst>
        </pc:spChg>
        <pc:spChg chg="add mod">
          <ac:chgData name="koyanagi kei" userId="4a995bc4-0b79-4bdc-a549-ea708d96a2fc" providerId="ADAL" clId="{4F5D13B4-2B9A-5447-9C6D-E0D7BC4B6273}" dt="2023-06-29T05:17:30.961" v="10224" actId="1076"/>
          <ac:spMkLst>
            <pc:docMk/>
            <pc:sldMk cId="2410023664" sldId="422"/>
            <ac:spMk id="6" creationId="{CE133E0F-A8A0-787F-E025-860431966E6F}"/>
          </ac:spMkLst>
        </pc:spChg>
        <pc:spChg chg="add mod">
          <ac:chgData name="koyanagi kei" userId="4a995bc4-0b79-4bdc-a549-ea708d96a2fc" providerId="ADAL" clId="{4F5D13B4-2B9A-5447-9C6D-E0D7BC4B6273}" dt="2023-07-05T12:16:30.670" v="23381" actId="20577"/>
          <ac:spMkLst>
            <pc:docMk/>
            <pc:sldMk cId="2410023664" sldId="422"/>
            <ac:spMk id="10" creationId="{86FE20E5-7A3B-C703-AE9F-03C4B76F7D6E}"/>
          </ac:spMkLst>
        </pc:spChg>
        <pc:spChg chg="add del mod">
          <ac:chgData name="koyanagi kei" userId="4a995bc4-0b79-4bdc-a549-ea708d96a2fc" providerId="ADAL" clId="{4F5D13B4-2B9A-5447-9C6D-E0D7BC4B6273}" dt="2023-06-28T12:56:53.854" v="9574" actId="478"/>
          <ac:spMkLst>
            <pc:docMk/>
            <pc:sldMk cId="2410023664" sldId="422"/>
            <ac:spMk id="17" creationId="{5467CB0B-3E1A-1554-2E27-4A53C7821607}"/>
          </ac:spMkLst>
        </pc:spChg>
        <pc:spChg chg="add mod">
          <ac:chgData name="koyanagi kei" userId="4a995bc4-0b79-4bdc-a549-ea708d96a2fc" providerId="ADAL" clId="{4F5D13B4-2B9A-5447-9C6D-E0D7BC4B6273}" dt="2023-06-28T12:56:54.246" v="9575"/>
          <ac:spMkLst>
            <pc:docMk/>
            <pc:sldMk cId="2410023664" sldId="422"/>
            <ac:spMk id="18" creationId="{90701C12-055C-3437-E2BE-24BB27302285}"/>
          </ac:spMkLst>
        </pc:spChg>
        <pc:grpChg chg="add mod">
          <ac:chgData name="koyanagi kei" userId="4a995bc4-0b79-4bdc-a549-ea708d96a2fc" providerId="ADAL" clId="{4F5D13B4-2B9A-5447-9C6D-E0D7BC4B6273}" dt="2023-07-05T12:16:18.767" v="23357" actId="20577"/>
          <ac:grpSpMkLst>
            <pc:docMk/>
            <pc:sldMk cId="2410023664" sldId="422"/>
            <ac:grpSpMk id="13" creationId="{3CBD7CCB-DC14-EF97-42D4-A85F28D470E4}"/>
          </ac:grpSpMkLst>
        </pc:grpChg>
      </pc:sldChg>
      <pc:sldChg chg="addSp delSp modSp add mod ord modNotesTx">
        <pc:chgData name="koyanagi kei" userId="4a995bc4-0b79-4bdc-a549-ea708d96a2fc" providerId="ADAL" clId="{4F5D13B4-2B9A-5447-9C6D-E0D7BC4B6273}" dt="2023-07-06T04:05:54.057" v="27625" actId="20577"/>
        <pc:sldMkLst>
          <pc:docMk/>
          <pc:sldMk cId="1811222243" sldId="423"/>
        </pc:sldMkLst>
        <pc:spChg chg="del">
          <ac:chgData name="koyanagi kei" userId="4a995bc4-0b79-4bdc-a549-ea708d96a2fc" providerId="ADAL" clId="{4F5D13B4-2B9A-5447-9C6D-E0D7BC4B6273}" dt="2023-06-28T12:56:58.310" v="9576" actId="478"/>
          <ac:spMkLst>
            <pc:docMk/>
            <pc:sldMk cId="1811222243" sldId="423"/>
            <ac:spMk id="3" creationId="{F3CD745F-5615-004C-A3F6-C82F8A7971D3}"/>
          </ac:spMkLst>
        </pc:spChg>
        <pc:spChg chg="mod">
          <ac:chgData name="koyanagi kei" userId="4a995bc4-0b79-4bdc-a549-ea708d96a2fc" providerId="ADAL" clId="{4F5D13B4-2B9A-5447-9C6D-E0D7BC4B6273}" dt="2023-06-29T05:17:36.919" v="10226" actId="20577"/>
          <ac:spMkLst>
            <pc:docMk/>
            <pc:sldMk cId="1811222243" sldId="423"/>
            <ac:spMk id="4" creationId="{C9E14442-51F6-AFF6-BA62-5C062C297116}"/>
          </ac:spMkLst>
        </pc:spChg>
        <pc:spChg chg="del">
          <ac:chgData name="koyanagi kei" userId="4a995bc4-0b79-4bdc-a549-ea708d96a2fc" providerId="ADAL" clId="{4F5D13B4-2B9A-5447-9C6D-E0D7BC4B6273}" dt="2023-06-28T12:50:41.884" v="9386" actId="478"/>
          <ac:spMkLst>
            <pc:docMk/>
            <pc:sldMk cId="1811222243" sldId="423"/>
            <ac:spMk id="5" creationId="{A634F9D7-6ACC-B311-F3A7-B7851171EBC1}"/>
          </ac:spMkLst>
        </pc:spChg>
        <pc:spChg chg="mod">
          <ac:chgData name="koyanagi kei" userId="4a995bc4-0b79-4bdc-a549-ea708d96a2fc" providerId="ADAL" clId="{4F5D13B4-2B9A-5447-9C6D-E0D7BC4B6273}" dt="2023-06-28T12:51:00.831" v="9395" actId="1076"/>
          <ac:spMkLst>
            <pc:docMk/>
            <pc:sldMk cId="1811222243" sldId="423"/>
            <ac:spMk id="6" creationId="{CE133E0F-A8A0-787F-E025-860431966E6F}"/>
          </ac:spMkLst>
        </pc:spChg>
        <pc:spChg chg="del">
          <ac:chgData name="koyanagi kei" userId="4a995bc4-0b79-4bdc-a549-ea708d96a2fc" providerId="ADAL" clId="{4F5D13B4-2B9A-5447-9C6D-E0D7BC4B6273}" dt="2023-06-28T12:50:48.760" v="9391" actId="478"/>
          <ac:spMkLst>
            <pc:docMk/>
            <pc:sldMk cId="1811222243" sldId="423"/>
            <ac:spMk id="10" creationId="{86FE20E5-7A3B-C703-AE9F-03C4B76F7D6E}"/>
          </ac:spMkLst>
        </pc:spChg>
        <pc:spChg chg="add mod">
          <ac:chgData name="koyanagi kei" userId="4a995bc4-0b79-4bdc-a549-ea708d96a2fc" providerId="ADAL" clId="{4F5D13B4-2B9A-5447-9C6D-E0D7BC4B6273}" dt="2023-06-28T12:50:11.316" v="9376" actId="1037"/>
          <ac:spMkLst>
            <pc:docMk/>
            <pc:sldMk cId="1811222243" sldId="423"/>
            <ac:spMk id="13" creationId="{DB843202-4012-2AF5-E11E-67D06A57502B}"/>
          </ac:spMkLst>
        </pc:spChg>
        <pc:spChg chg="mod">
          <ac:chgData name="koyanagi kei" userId="4a995bc4-0b79-4bdc-a549-ea708d96a2fc" providerId="ADAL" clId="{4F5D13B4-2B9A-5447-9C6D-E0D7BC4B6273}" dt="2023-06-28T12:50:34.343" v="9383"/>
          <ac:spMkLst>
            <pc:docMk/>
            <pc:sldMk cId="1811222243" sldId="423"/>
            <ac:spMk id="17" creationId="{F4C94734-5DB5-CFE4-F864-AC84B2FF8453}"/>
          </ac:spMkLst>
        </pc:spChg>
        <pc:spChg chg="mod">
          <ac:chgData name="koyanagi kei" userId="4a995bc4-0b79-4bdc-a549-ea708d96a2fc" providerId="ADAL" clId="{4F5D13B4-2B9A-5447-9C6D-E0D7BC4B6273}" dt="2023-06-28T12:50:34.343" v="9383"/>
          <ac:spMkLst>
            <pc:docMk/>
            <pc:sldMk cId="1811222243" sldId="423"/>
            <ac:spMk id="18" creationId="{2AB58023-2EC3-6D23-98DB-ADF92C7DF3B6}"/>
          </ac:spMkLst>
        </pc:spChg>
        <pc:spChg chg="add del mod topLvl">
          <ac:chgData name="koyanagi kei" userId="4a995bc4-0b79-4bdc-a549-ea708d96a2fc" providerId="ADAL" clId="{4F5D13B4-2B9A-5447-9C6D-E0D7BC4B6273}" dt="2023-06-28T12:50:47.139" v="9389" actId="478"/>
          <ac:spMkLst>
            <pc:docMk/>
            <pc:sldMk cId="1811222243" sldId="423"/>
            <ac:spMk id="31" creationId="{67250BB1-3EBD-26CC-072B-46FA8B990F9E}"/>
          </ac:spMkLst>
        </pc:spChg>
        <pc:spChg chg="mod topLvl">
          <ac:chgData name="koyanagi kei" userId="4a995bc4-0b79-4bdc-a549-ea708d96a2fc" providerId="ADAL" clId="{4F5D13B4-2B9A-5447-9C6D-E0D7BC4B6273}" dt="2023-06-28T12:50:47.139" v="9389" actId="478"/>
          <ac:spMkLst>
            <pc:docMk/>
            <pc:sldMk cId="1811222243" sldId="423"/>
            <ac:spMk id="33" creationId="{2C9973F7-F8B5-F481-1777-F7125B1852B4}"/>
          </ac:spMkLst>
        </pc:spChg>
        <pc:spChg chg="mod">
          <ac:chgData name="koyanagi kei" userId="4a995bc4-0b79-4bdc-a549-ea708d96a2fc" providerId="ADAL" clId="{4F5D13B4-2B9A-5447-9C6D-E0D7BC4B6273}" dt="2023-06-28T12:50:49.186" v="9392"/>
          <ac:spMkLst>
            <pc:docMk/>
            <pc:sldMk cId="1811222243" sldId="423"/>
            <ac:spMk id="35" creationId="{54764F55-1455-A24D-9593-BD09E2B3AD5D}"/>
          </ac:spMkLst>
        </pc:spChg>
        <pc:spChg chg="mod">
          <ac:chgData name="koyanagi kei" userId="4a995bc4-0b79-4bdc-a549-ea708d96a2fc" providerId="ADAL" clId="{4F5D13B4-2B9A-5447-9C6D-E0D7BC4B6273}" dt="2023-06-28T12:50:49.186" v="9392"/>
          <ac:spMkLst>
            <pc:docMk/>
            <pc:sldMk cId="1811222243" sldId="423"/>
            <ac:spMk id="36" creationId="{5C1027F9-95DC-110E-5A27-7F833A23905F}"/>
          </ac:spMkLst>
        </pc:spChg>
        <pc:spChg chg="add mod">
          <ac:chgData name="koyanagi kei" userId="4a995bc4-0b79-4bdc-a549-ea708d96a2fc" providerId="ADAL" clId="{4F5D13B4-2B9A-5447-9C6D-E0D7BC4B6273}" dt="2023-06-28T12:54:53.133" v="9542" actId="1076"/>
          <ac:spMkLst>
            <pc:docMk/>
            <pc:sldMk cId="1811222243" sldId="423"/>
            <ac:spMk id="37" creationId="{0E2AF186-DEED-79EF-50FE-FDEB94EB0D83}"/>
          </ac:spMkLst>
        </pc:spChg>
        <pc:spChg chg="add del mod">
          <ac:chgData name="koyanagi kei" userId="4a995bc4-0b79-4bdc-a549-ea708d96a2fc" providerId="ADAL" clId="{4F5D13B4-2B9A-5447-9C6D-E0D7BC4B6273}" dt="2023-06-28T12:55:05.480" v="9546" actId="478"/>
          <ac:spMkLst>
            <pc:docMk/>
            <pc:sldMk cId="1811222243" sldId="423"/>
            <ac:spMk id="40" creationId="{FC8B9BDC-D183-14EB-9FA2-B13BD5B50FA9}"/>
          </ac:spMkLst>
        </pc:spChg>
        <pc:spChg chg="add del mod">
          <ac:chgData name="koyanagi kei" userId="4a995bc4-0b79-4bdc-a549-ea708d96a2fc" providerId="ADAL" clId="{4F5D13B4-2B9A-5447-9C6D-E0D7BC4B6273}" dt="2023-06-28T12:54:17.267" v="9537"/>
          <ac:spMkLst>
            <pc:docMk/>
            <pc:sldMk cId="1811222243" sldId="423"/>
            <ac:spMk id="42" creationId="{88B7894F-2B05-DCA6-15E0-C461FA33C1B1}"/>
          </ac:spMkLst>
        </pc:spChg>
        <pc:spChg chg="add del mod">
          <ac:chgData name="koyanagi kei" userId="4a995bc4-0b79-4bdc-a549-ea708d96a2fc" providerId="ADAL" clId="{4F5D13B4-2B9A-5447-9C6D-E0D7BC4B6273}" dt="2023-06-28T12:57:01.480" v="9577" actId="478"/>
          <ac:spMkLst>
            <pc:docMk/>
            <pc:sldMk cId="1811222243" sldId="423"/>
            <ac:spMk id="45" creationId="{63B5156F-FA63-B508-7A39-530FD841A016}"/>
          </ac:spMkLst>
        </pc:spChg>
        <pc:spChg chg="add mod">
          <ac:chgData name="koyanagi kei" userId="4a995bc4-0b79-4bdc-a549-ea708d96a2fc" providerId="ADAL" clId="{4F5D13B4-2B9A-5447-9C6D-E0D7BC4B6273}" dt="2023-06-28T12:57:01.892" v="9578"/>
          <ac:spMkLst>
            <pc:docMk/>
            <pc:sldMk cId="1811222243" sldId="423"/>
            <ac:spMk id="46" creationId="{C2922368-29C8-C6BD-6855-63DA11C8F984}"/>
          </ac:spMkLst>
        </pc:spChg>
        <pc:grpChg chg="add del mod">
          <ac:chgData name="koyanagi kei" userId="4a995bc4-0b79-4bdc-a549-ea708d96a2fc" providerId="ADAL" clId="{4F5D13B4-2B9A-5447-9C6D-E0D7BC4B6273}" dt="2023-06-28T12:50:37.236" v="9384"/>
          <ac:grpSpMkLst>
            <pc:docMk/>
            <pc:sldMk cId="1811222243" sldId="423"/>
            <ac:grpSpMk id="14" creationId="{74B446D1-119B-F842-2A00-1E7047187744}"/>
          </ac:grpSpMkLst>
        </pc:grpChg>
        <pc:grpChg chg="add del mod">
          <ac:chgData name="koyanagi kei" userId="4a995bc4-0b79-4bdc-a549-ea708d96a2fc" providerId="ADAL" clId="{4F5D13B4-2B9A-5447-9C6D-E0D7BC4B6273}" dt="2023-06-28T12:50:47.625" v="9390"/>
          <ac:grpSpMkLst>
            <pc:docMk/>
            <pc:sldMk cId="1811222243" sldId="423"/>
            <ac:grpSpMk id="20" creationId="{2C4B700D-98D0-A89A-236E-8DB090513EC3}"/>
          </ac:grpSpMkLst>
        </pc:grpChg>
        <pc:grpChg chg="add mod">
          <ac:chgData name="koyanagi kei" userId="4a995bc4-0b79-4bdc-a549-ea708d96a2fc" providerId="ADAL" clId="{4F5D13B4-2B9A-5447-9C6D-E0D7BC4B6273}" dt="2023-06-28T12:50:49.186" v="9392"/>
          <ac:grpSpMkLst>
            <pc:docMk/>
            <pc:sldMk cId="1811222243" sldId="423"/>
            <ac:grpSpMk id="34" creationId="{8A732EA1-A339-4CE1-4688-D44629BD344B}"/>
          </ac:grpSpMkLst>
        </pc:grpChg>
        <pc:cxnChg chg="add mod">
          <ac:chgData name="koyanagi kei" userId="4a995bc4-0b79-4bdc-a549-ea708d96a2fc" providerId="ADAL" clId="{4F5D13B4-2B9A-5447-9C6D-E0D7BC4B6273}" dt="2023-06-28T12:54:56.413" v="9543" actId="14100"/>
          <ac:cxnSpMkLst>
            <pc:docMk/>
            <pc:sldMk cId="1811222243" sldId="423"/>
            <ac:cxnSpMk id="38" creationId="{C49A8DCF-BFA0-57EC-0618-00EDF2D18FE0}"/>
          </ac:cxnSpMkLst>
        </pc:cxnChg>
      </pc:sldChg>
      <pc:sldChg chg="delSp add del mod">
        <pc:chgData name="koyanagi kei" userId="4a995bc4-0b79-4bdc-a549-ea708d96a2fc" providerId="ADAL" clId="{4F5D13B4-2B9A-5447-9C6D-E0D7BC4B6273}" dt="2023-06-28T12:55:03.272" v="9545" actId="2696"/>
        <pc:sldMkLst>
          <pc:docMk/>
          <pc:sldMk cId="1846059183" sldId="424"/>
        </pc:sldMkLst>
        <pc:spChg chg="del">
          <ac:chgData name="koyanagi kei" userId="4a995bc4-0b79-4bdc-a549-ea708d96a2fc" providerId="ADAL" clId="{4F5D13B4-2B9A-5447-9C6D-E0D7BC4B6273}" dt="2023-06-28T12:54:21.580" v="9539" actId="478"/>
          <ac:spMkLst>
            <pc:docMk/>
            <pc:sldMk cId="1846059183" sldId="424"/>
            <ac:spMk id="40" creationId="{FC8B9BDC-D183-14EB-9FA2-B13BD5B50FA9}"/>
          </ac:spMkLst>
        </pc:spChg>
      </pc:sldChg>
      <pc:sldChg chg="addSp delSp modSp add mod modNotesTx">
        <pc:chgData name="koyanagi kei" userId="4a995bc4-0b79-4bdc-a549-ea708d96a2fc" providerId="ADAL" clId="{4F5D13B4-2B9A-5447-9C6D-E0D7BC4B6273}" dt="2023-07-05T10:32:11.517" v="17795" actId="20577"/>
        <pc:sldMkLst>
          <pc:docMk/>
          <pc:sldMk cId="3696384841" sldId="425"/>
        </pc:sldMkLst>
        <pc:spChg chg="del">
          <ac:chgData name="koyanagi kei" userId="4a995bc4-0b79-4bdc-a549-ea708d96a2fc" providerId="ADAL" clId="{4F5D13B4-2B9A-5447-9C6D-E0D7BC4B6273}" dt="2023-06-28T12:57:05.877" v="9579" actId="478"/>
          <ac:spMkLst>
            <pc:docMk/>
            <pc:sldMk cId="3696384841" sldId="425"/>
            <ac:spMk id="3" creationId="{F3CD745F-5615-004C-A3F6-C82F8A7971D3}"/>
          </ac:spMkLst>
        </pc:spChg>
        <pc:spChg chg="mod">
          <ac:chgData name="koyanagi kei" userId="4a995bc4-0b79-4bdc-a549-ea708d96a2fc" providerId="ADAL" clId="{4F5D13B4-2B9A-5447-9C6D-E0D7BC4B6273}" dt="2023-06-29T05:17:41.720" v="10228" actId="20577"/>
          <ac:spMkLst>
            <pc:docMk/>
            <pc:sldMk cId="3696384841" sldId="425"/>
            <ac:spMk id="4" creationId="{C9E14442-51F6-AFF6-BA62-5C062C297116}"/>
          </ac:spMkLst>
        </pc:spChg>
        <pc:spChg chg="add del mod">
          <ac:chgData name="koyanagi kei" userId="4a995bc4-0b79-4bdc-a549-ea708d96a2fc" providerId="ADAL" clId="{4F5D13B4-2B9A-5447-9C6D-E0D7BC4B6273}" dt="2023-06-28T12:57:07.852" v="9580" actId="478"/>
          <ac:spMkLst>
            <pc:docMk/>
            <pc:sldMk cId="3696384841" sldId="425"/>
            <ac:spMk id="10" creationId="{C6B79612-DD28-773C-69D9-D1F1B1016DC8}"/>
          </ac:spMkLst>
        </pc:spChg>
        <pc:spChg chg="add mod">
          <ac:chgData name="koyanagi kei" userId="4a995bc4-0b79-4bdc-a549-ea708d96a2fc" providerId="ADAL" clId="{4F5D13B4-2B9A-5447-9C6D-E0D7BC4B6273}" dt="2023-06-28T12:57:08.228" v="9581"/>
          <ac:spMkLst>
            <pc:docMk/>
            <pc:sldMk cId="3696384841" sldId="425"/>
            <ac:spMk id="14" creationId="{01E99D79-CF46-CFE1-06E6-A25FBEFF3AD1}"/>
          </ac:spMkLst>
        </pc:spChg>
      </pc:sldChg>
      <pc:sldChg chg="addSp delSp modSp add del mod">
        <pc:chgData name="koyanagi kei" userId="4a995bc4-0b79-4bdc-a549-ea708d96a2fc" providerId="ADAL" clId="{4F5D13B4-2B9A-5447-9C6D-E0D7BC4B6273}" dt="2023-06-29T04:07:49.416" v="9886" actId="2696"/>
        <pc:sldMkLst>
          <pc:docMk/>
          <pc:sldMk cId="2405436897" sldId="426"/>
        </pc:sldMkLst>
        <pc:spChg chg="mod">
          <ac:chgData name="koyanagi kei" userId="4a995bc4-0b79-4bdc-a549-ea708d96a2fc" providerId="ADAL" clId="{4F5D13B4-2B9A-5447-9C6D-E0D7BC4B6273}" dt="2023-06-29T02:43:08.651" v="9742" actId="20577"/>
          <ac:spMkLst>
            <pc:docMk/>
            <pc:sldMk cId="2405436897" sldId="426"/>
            <ac:spMk id="3" creationId="{F3CD745F-5615-004C-A3F6-C82F8A7971D3}"/>
          </ac:spMkLst>
        </pc:spChg>
        <pc:spChg chg="del">
          <ac:chgData name="koyanagi kei" userId="4a995bc4-0b79-4bdc-a549-ea708d96a2fc" providerId="ADAL" clId="{4F5D13B4-2B9A-5447-9C6D-E0D7BC4B6273}" dt="2023-06-29T02:39:12.755" v="9610" actId="478"/>
          <ac:spMkLst>
            <pc:docMk/>
            <pc:sldMk cId="2405436897" sldId="426"/>
            <ac:spMk id="6" creationId="{D9619F81-0CC0-5D60-6187-A00804DC41C9}"/>
          </ac:spMkLst>
        </pc:spChg>
        <pc:spChg chg="del">
          <ac:chgData name="koyanagi kei" userId="4a995bc4-0b79-4bdc-a549-ea708d96a2fc" providerId="ADAL" clId="{4F5D13B4-2B9A-5447-9C6D-E0D7BC4B6273}" dt="2023-06-29T02:39:12.755" v="9610" actId="478"/>
          <ac:spMkLst>
            <pc:docMk/>
            <pc:sldMk cId="2405436897" sldId="426"/>
            <ac:spMk id="7" creationId="{C4633944-69B8-B86D-6159-1875E2CC65AE}"/>
          </ac:spMkLst>
        </pc:spChg>
        <pc:spChg chg="del">
          <ac:chgData name="koyanagi kei" userId="4a995bc4-0b79-4bdc-a549-ea708d96a2fc" providerId="ADAL" clId="{4F5D13B4-2B9A-5447-9C6D-E0D7BC4B6273}" dt="2023-06-29T02:39:12.755" v="9610" actId="478"/>
          <ac:spMkLst>
            <pc:docMk/>
            <pc:sldMk cId="2405436897" sldId="426"/>
            <ac:spMk id="15" creationId="{454A9842-A30B-CFCC-2210-C140888B5A8E}"/>
          </ac:spMkLst>
        </pc:spChg>
        <pc:spChg chg="del">
          <ac:chgData name="koyanagi kei" userId="4a995bc4-0b79-4bdc-a549-ea708d96a2fc" providerId="ADAL" clId="{4F5D13B4-2B9A-5447-9C6D-E0D7BC4B6273}" dt="2023-06-29T02:39:12.755" v="9610" actId="478"/>
          <ac:spMkLst>
            <pc:docMk/>
            <pc:sldMk cId="2405436897" sldId="426"/>
            <ac:spMk id="40" creationId="{62ACF9D2-1606-EE32-E8DE-D34902E9A4E6}"/>
          </ac:spMkLst>
        </pc:spChg>
        <pc:spChg chg="del">
          <ac:chgData name="koyanagi kei" userId="4a995bc4-0b79-4bdc-a549-ea708d96a2fc" providerId="ADAL" clId="{4F5D13B4-2B9A-5447-9C6D-E0D7BC4B6273}" dt="2023-06-29T02:39:12.755" v="9610" actId="478"/>
          <ac:spMkLst>
            <pc:docMk/>
            <pc:sldMk cId="2405436897" sldId="426"/>
            <ac:spMk id="45" creationId="{8A3FFED4-160D-5CDB-B96C-85EDA72B3FDA}"/>
          </ac:spMkLst>
        </pc:spChg>
        <pc:spChg chg="del">
          <ac:chgData name="koyanagi kei" userId="4a995bc4-0b79-4bdc-a549-ea708d96a2fc" providerId="ADAL" clId="{4F5D13B4-2B9A-5447-9C6D-E0D7BC4B6273}" dt="2023-06-29T02:39:15.036" v="9611" actId="478"/>
          <ac:spMkLst>
            <pc:docMk/>
            <pc:sldMk cId="2405436897" sldId="426"/>
            <ac:spMk id="47" creationId="{BB467C8F-391B-B5B5-7636-0F6D67386E51}"/>
          </ac:spMkLst>
        </pc:spChg>
        <pc:spChg chg="del">
          <ac:chgData name="koyanagi kei" userId="4a995bc4-0b79-4bdc-a549-ea708d96a2fc" providerId="ADAL" clId="{4F5D13B4-2B9A-5447-9C6D-E0D7BC4B6273}" dt="2023-06-29T02:39:12.755" v="9610" actId="478"/>
          <ac:spMkLst>
            <pc:docMk/>
            <pc:sldMk cId="2405436897" sldId="426"/>
            <ac:spMk id="49" creationId="{0B11BCB2-BDB3-04FC-754A-A577A993DD07}"/>
          </ac:spMkLst>
        </pc:spChg>
        <pc:spChg chg="del">
          <ac:chgData name="koyanagi kei" userId="4a995bc4-0b79-4bdc-a549-ea708d96a2fc" providerId="ADAL" clId="{4F5D13B4-2B9A-5447-9C6D-E0D7BC4B6273}" dt="2023-06-29T02:39:12.755" v="9610" actId="478"/>
          <ac:spMkLst>
            <pc:docMk/>
            <pc:sldMk cId="2405436897" sldId="426"/>
            <ac:spMk id="56" creationId="{DD414F53-81A2-E8B9-D299-E0377F0B421D}"/>
          </ac:spMkLst>
        </pc:spChg>
        <pc:spChg chg="mod">
          <ac:chgData name="koyanagi kei" userId="4a995bc4-0b79-4bdc-a549-ea708d96a2fc" providerId="ADAL" clId="{4F5D13B4-2B9A-5447-9C6D-E0D7BC4B6273}" dt="2023-06-29T02:51:12.005" v="9743"/>
          <ac:spMkLst>
            <pc:docMk/>
            <pc:sldMk cId="2405436897" sldId="426"/>
            <ac:spMk id="61" creationId="{96C03885-9E37-4C99-7C6C-9FE8F45E7967}"/>
          </ac:spMkLst>
        </pc:spChg>
        <pc:spChg chg="del">
          <ac:chgData name="koyanagi kei" userId="4a995bc4-0b79-4bdc-a549-ea708d96a2fc" providerId="ADAL" clId="{4F5D13B4-2B9A-5447-9C6D-E0D7BC4B6273}" dt="2023-06-29T02:39:12.755" v="9610" actId="478"/>
          <ac:spMkLst>
            <pc:docMk/>
            <pc:sldMk cId="2405436897" sldId="426"/>
            <ac:spMk id="63" creationId="{2D601DA3-B4D7-2A54-D18F-DE46A3645E66}"/>
          </ac:spMkLst>
        </pc:spChg>
        <pc:spChg chg="del">
          <ac:chgData name="koyanagi kei" userId="4a995bc4-0b79-4bdc-a549-ea708d96a2fc" providerId="ADAL" clId="{4F5D13B4-2B9A-5447-9C6D-E0D7BC4B6273}" dt="2023-06-29T02:39:12.755" v="9610" actId="478"/>
          <ac:spMkLst>
            <pc:docMk/>
            <pc:sldMk cId="2405436897" sldId="426"/>
            <ac:spMk id="64" creationId="{550392AE-6AB8-1051-C82A-6BA35A107CA5}"/>
          </ac:spMkLst>
        </pc:spChg>
        <pc:spChg chg="del">
          <ac:chgData name="koyanagi kei" userId="4a995bc4-0b79-4bdc-a549-ea708d96a2fc" providerId="ADAL" clId="{4F5D13B4-2B9A-5447-9C6D-E0D7BC4B6273}" dt="2023-06-29T02:39:12.755" v="9610" actId="478"/>
          <ac:spMkLst>
            <pc:docMk/>
            <pc:sldMk cId="2405436897" sldId="426"/>
            <ac:spMk id="65" creationId="{8B73ECD2-0A8A-CBC8-145A-4FD33FB25790}"/>
          </ac:spMkLst>
        </pc:spChg>
        <pc:spChg chg="del">
          <ac:chgData name="koyanagi kei" userId="4a995bc4-0b79-4bdc-a549-ea708d96a2fc" providerId="ADAL" clId="{4F5D13B4-2B9A-5447-9C6D-E0D7BC4B6273}" dt="2023-06-29T02:39:12.755" v="9610" actId="478"/>
          <ac:spMkLst>
            <pc:docMk/>
            <pc:sldMk cId="2405436897" sldId="426"/>
            <ac:spMk id="66" creationId="{20D01CFD-0AB9-B10A-EE5B-30B4D958B3EA}"/>
          </ac:spMkLst>
        </pc:spChg>
        <pc:spChg chg="del">
          <ac:chgData name="koyanagi kei" userId="4a995bc4-0b79-4bdc-a549-ea708d96a2fc" providerId="ADAL" clId="{4F5D13B4-2B9A-5447-9C6D-E0D7BC4B6273}" dt="2023-06-29T02:39:12.755" v="9610" actId="478"/>
          <ac:spMkLst>
            <pc:docMk/>
            <pc:sldMk cId="2405436897" sldId="426"/>
            <ac:spMk id="71" creationId="{8EC98D84-4127-2C52-557D-EA2B0A54D689}"/>
          </ac:spMkLst>
        </pc:spChg>
        <pc:spChg chg="del">
          <ac:chgData name="koyanagi kei" userId="4a995bc4-0b79-4bdc-a549-ea708d96a2fc" providerId="ADAL" clId="{4F5D13B4-2B9A-5447-9C6D-E0D7BC4B6273}" dt="2023-06-29T02:39:12.755" v="9610" actId="478"/>
          <ac:spMkLst>
            <pc:docMk/>
            <pc:sldMk cId="2405436897" sldId="426"/>
            <ac:spMk id="72" creationId="{2663FE5E-7E45-309F-9FD8-90DBB085C659}"/>
          </ac:spMkLst>
        </pc:spChg>
        <pc:spChg chg="del">
          <ac:chgData name="koyanagi kei" userId="4a995bc4-0b79-4bdc-a549-ea708d96a2fc" providerId="ADAL" clId="{4F5D13B4-2B9A-5447-9C6D-E0D7BC4B6273}" dt="2023-06-29T02:39:12.755" v="9610" actId="478"/>
          <ac:spMkLst>
            <pc:docMk/>
            <pc:sldMk cId="2405436897" sldId="426"/>
            <ac:spMk id="73" creationId="{5DDE8D98-C873-30C2-3E61-D95A56F22602}"/>
          </ac:spMkLst>
        </pc:spChg>
        <pc:spChg chg="del">
          <ac:chgData name="koyanagi kei" userId="4a995bc4-0b79-4bdc-a549-ea708d96a2fc" providerId="ADAL" clId="{4F5D13B4-2B9A-5447-9C6D-E0D7BC4B6273}" dt="2023-06-29T02:39:12.755" v="9610" actId="478"/>
          <ac:spMkLst>
            <pc:docMk/>
            <pc:sldMk cId="2405436897" sldId="426"/>
            <ac:spMk id="74" creationId="{A639F3F2-6E75-80DA-2768-08D6134113BB}"/>
          </ac:spMkLst>
        </pc:spChg>
        <pc:spChg chg="del">
          <ac:chgData name="koyanagi kei" userId="4a995bc4-0b79-4bdc-a549-ea708d96a2fc" providerId="ADAL" clId="{4F5D13B4-2B9A-5447-9C6D-E0D7BC4B6273}" dt="2023-06-29T02:39:12.755" v="9610" actId="478"/>
          <ac:spMkLst>
            <pc:docMk/>
            <pc:sldMk cId="2405436897" sldId="426"/>
            <ac:spMk id="79" creationId="{069EB349-FE59-8D68-CF80-A439C36A19F7}"/>
          </ac:spMkLst>
        </pc:spChg>
        <pc:spChg chg="del">
          <ac:chgData name="koyanagi kei" userId="4a995bc4-0b79-4bdc-a549-ea708d96a2fc" providerId="ADAL" clId="{4F5D13B4-2B9A-5447-9C6D-E0D7BC4B6273}" dt="2023-06-29T02:39:12.755" v="9610" actId="478"/>
          <ac:spMkLst>
            <pc:docMk/>
            <pc:sldMk cId="2405436897" sldId="426"/>
            <ac:spMk id="80" creationId="{39F69545-8D23-996E-67C7-36BF5A9D5EC8}"/>
          </ac:spMkLst>
        </pc:spChg>
        <pc:spChg chg="del">
          <ac:chgData name="koyanagi kei" userId="4a995bc4-0b79-4bdc-a549-ea708d96a2fc" providerId="ADAL" clId="{4F5D13B4-2B9A-5447-9C6D-E0D7BC4B6273}" dt="2023-06-29T02:39:12.755" v="9610" actId="478"/>
          <ac:spMkLst>
            <pc:docMk/>
            <pc:sldMk cId="2405436897" sldId="426"/>
            <ac:spMk id="81" creationId="{D10302CB-57A3-ABEC-EA8E-373644155571}"/>
          </ac:spMkLst>
        </pc:spChg>
        <pc:spChg chg="del">
          <ac:chgData name="koyanagi kei" userId="4a995bc4-0b79-4bdc-a549-ea708d96a2fc" providerId="ADAL" clId="{4F5D13B4-2B9A-5447-9C6D-E0D7BC4B6273}" dt="2023-06-29T02:39:12.755" v="9610" actId="478"/>
          <ac:spMkLst>
            <pc:docMk/>
            <pc:sldMk cId="2405436897" sldId="426"/>
            <ac:spMk id="82" creationId="{33DC08C6-C708-1469-8B38-5EDAA7E4E3E9}"/>
          </ac:spMkLst>
        </pc:spChg>
        <pc:spChg chg="mod">
          <ac:chgData name="koyanagi kei" userId="4a995bc4-0b79-4bdc-a549-ea708d96a2fc" providerId="ADAL" clId="{4F5D13B4-2B9A-5447-9C6D-E0D7BC4B6273}" dt="2023-06-29T02:51:12.005" v="9743"/>
          <ac:spMkLst>
            <pc:docMk/>
            <pc:sldMk cId="2405436897" sldId="426"/>
            <ac:spMk id="88" creationId="{7A3A44D2-274E-76DA-DF2B-C2CAAB0182E1}"/>
          </ac:spMkLst>
        </pc:spChg>
        <pc:spChg chg="mod">
          <ac:chgData name="koyanagi kei" userId="4a995bc4-0b79-4bdc-a549-ea708d96a2fc" providerId="ADAL" clId="{4F5D13B4-2B9A-5447-9C6D-E0D7BC4B6273}" dt="2023-06-29T02:51:12.005" v="9743"/>
          <ac:spMkLst>
            <pc:docMk/>
            <pc:sldMk cId="2405436897" sldId="426"/>
            <ac:spMk id="90" creationId="{BA207E6C-9CB3-1192-2807-46D7522BFE7D}"/>
          </ac:spMkLst>
        </pc:spChg>
        <pc:spChg chg="add mod">
          <ac:chgData name="koyanagi kei" userId="4a995bc4-0b79-4bdc-a549-ea708d96a2fc" providerId="ADAL" clId="{4F5D13B4-2B9A-5447-9C6D-E0D7BC4B6273}" dt="2023-06-29T03:17:20.377" v="9855" actId="1036"/>
          <ac:spMkLst>
            <pc:docMk/>
            <pc:sldMk cId="2405436897" sldId="426"/>
            <ac:spMk id="92" creationId="{4DF356B0-2B9E-CF47-69BC-74888997EFED}"/>
          </ac:spMkLst>
        </pc:spChg>
        <pc:spChg chg="add mod">
          <ac:chgData name="koyanagi kei" userId="4a995bc4-0b79-4bdc-a549-ea708d96a2fc" providerId="ADAL" clId="{4F5D13B4-2B9A-5447-9C6D-E0D7BC4B6273}" dt="2023-06-29T03:17:12.208" v="9835" actId="1076"/>
          <ac:spMkLst>
            <pc:docMk/>
            <pc:sldMk cId="2405436897" sldId="426"/>
            <ac:spMk id="93" creationId="{ABC15A12-61FA-6B09-77B6-2E590F2459AF}"/>
          </ac:spMkLst>
        </pc:spChg>
        <pc:spChg chg="add mod">
          <ac:chgData name="koyanagi kei" userId="4a995bc4-0b79-4bdc-a549-ea708d96a2fc" providerId="ADAL" clId="{4F5D13B4-2B9A-5447-9C6D-E0D7BC4B6273}" dt="2023-06-29T03:18:03.865" v="9864" actId="692"/>
          <ac:spMkLst>
            <pc:docMk/>
            <pc:sldMk cId="2405436897" sldId="426"/>
            <ac:spMk id="98" creationId="{E037D9A5-CDED-B8FE-0507-EDCBB883F77F}"/>
          </ac:spMkLst>
        </pc:spChg>
        <pc:spChg chg="del">
          <ac:chgData name="koyanagi kei" userId="4a995bc4-0b79-4bdc-a549-ea708d96a2fc" providerId="ADAL" clId="{4F5D13B4-2B9A-5447-9C6D-E0D7BC4B6273}" dt="2023-06-29T02:39:12.755" v="9610" actId="478"/>
          <ac:spMkLst>
            <pc:docMk/>
            <pc:sldMk cId="2405436897" sldId="426"/>
            <ac:spMk id="100" creationId="{1452BF9F-D8A6-39E2-0B61-FEE93DA1A679}"/>
          </ac:spMkLst>
        </pc:spChg>
        <pc:spChg chg="del">
          <ac:chgData name="koyanagi kei" userId="4a995bc4-0b79-4bdc-a549-ea708d96a2fc" providerId="ADAL" clId="{4F5D13B4-2B9A-5447-9C6D-E0D7BC4B6273}" dt="2023-06-29T02:39:12.755" v="9610" actId="478"/>
          <ac:spMkLst>
            <pc:docMk/>
            <pc:sldMk cId="2405436897" sldId="426"/>
            <ac:spMk id="101" creationId="{3A300F8D-AAA9-4CF0-CFA0-B14B8988600F}"/>
          </ac:spMkLst>
        </pc:spChg>
        <pc:spChg chg="del">
          <ac:chgData name="koyanagi kei" userId="4a995bc4-0b79-4bdc-a549-ea708d96a2fc" providerId="ADAL" clId="{4F5D13B4-2B9A-5447-9C6D-E0D7BC4B6273}" dt="2023-06-29T02:39:12.755" v="9610" actId="478"/>
          <ac:spMkLst>
            <pc:docMk/>
            <pc:sldMk cId="2405436897" sldId="426"/>
            <ac:spMk id="102" creationId="{4CDA8B31-150D-5DE5-1934-34B6929E7100}"/>
          </ac:spMkLst>
        </pc:spChg>
        <pc:spChg chg="del">
          <ac:chgData name="koyanagi kei" userId="4a995bc4-0b79-4bdc-a549-ea708d96a2fc" providerId="ADAL" clId="{4F5D13B4-2B9A-5447-9C6D-E0D7BC4B6273}" dt="2023-06-29T02:39:12.755" v="9610" actId="478"/>
          <ac:spMkLst>
            <pc:docMk/>
            <pc:sldMk cId="2405436897" sldId="426"/>
            <ac:spMk id="103" creationId="{56D7D3CB-FC9A-15F2-42A8-052B8634E992}"/>
          </ac:spMkLst>
        </pc:spChg>
        <pc:grpChg chg="del">
          <ac:chgData name="koyanagi kei" userId="4a995bc4-0b79-4bdc-a549-ea708d96a2fc" providerId="ADAL" clId="{4F5D13B4-2B9A-5447-9C6D-E0D7BC4B6273}" dt="2023-06-29T02:39:12.755" v="9610" actId="478"/>
          <ac:grpSpMkLst>
            <pc:docMk/>
            <pc:sldMk cId="2405436897" sldId="426"/>
            <ac:grpSpMk id="2" creationId="{7F3AD66B-D7AD-4E0F-2562-52F4331C75D9}"/>
          </ac:grpSpMkLst>
        </pc:grpChg>
        <pc:grpChg chg="del">
          <ac:chgData name="koyanagi kei" userId="4a995bc4-0b79-4bdc-a549-ea708d96a2fc" providerId="ADAL" clId="{4F5D13B4-2B9A-5447-9C6D-E0D7BC4B6273}" dt="2023-06-29T02:39:12.755" v="9610" actId="478"/>
          <ac:grpSpMkLst>
            <pc:docMk/>
            <pc:sldMk cId="2405436897" sldId="426"/>
            <ac:grpSpMk id="13" creationId="{F04F75E8-91EB-257D-EF91-99CFDED28154}"/>
          </ac:grpSpMkLst>
        </pc:grpChg>
        <pc:grpChg chg="del">
          <ac:chgData name="koyanagi kei" userId="4a995bc4-0b79-4bdc-a549-ea708d96a2fc" providerId="ADAL" clId="{4F5D13B4-2B9A-5447-9C6D-E0D7BC4B6273}" dt="2023-06-29T02:39:12.755" v="9610" actId="478"/>
          <ac:grpSpMkLst>
            <pc:docMk/>
            <pc:sldMk cId="2405436897" sldId="426"/>
            <ac:grpSpMk id="14" creationId="{A97D012C-AC30-9281-5346-2165C182005D}"/>
          </ac:grpSpMkLst>
        </pc:grpChg>
        <pc:grpChg chg="del">
          <ac:chgData name="koyanagi kei" userId="4a995bc4-0b79-4bdc-a549-ea708d96a2fc" providerId="ADAL" clId="{4F5D13B4-2B9A-5447-9C6D-E0D7BC4B6273}" dt="2023-06-29T02:39:12.755" v="9610" actId="478"/>
          <ac:grpSpMkLst>
            <pc:docMk/>
            <pc:sldMk cId="2405436897" sldId="426"/>
            <ac:grpSpMk id="17" creationId="{1AD55168-12ED-004F-6334-2779C233A748}"/>
          </ac:grpSpMkLst>
        </pc:grpChg>
        <pc:grpChg chg="del">
          <ac:chgData name="koyanagi kei" userId="4a995bc4-0b79-4bdc-a549-ea708d96a2fc" providerId="ADAL" clId="{4F5D13B4-2B9A-5447-9C6D-E0D7BC4B6273}" dt="2023-06-29T02:39:12.755" v="9610" actId="478"/>
          <ac:grpSpMkLst>
            <pc:docMk/>
            <pc:sldMk cId="2405436897" sldId="426"/>
            <ac:grpSpMk id="18" creationId="{C57E209A-19E4-F525-4D6E-A3D0193E1DF7}"/>
          </ac:grpSpMkLst>
        </pc:grpChg>
        <pc:grpChg chg="del">
          <ac:chgData name="koyanagi kei" userId="4a995bc4-0b79-4bdc-a549-ea708d96a2fc" providerId="ADAL" clId="{4F5D13B4-2B9A-5447-9C6D-E0D7BC4B6273}" dt="2023-06-29T02:39:12.755" v="9610" actId="478"/>
          <ac:grpSpMkLst>
            <pc:docMk/>
            <pc:sldMk cId="2405436897" sldId="426"/>
            <ac:grpSpMk id="19" creationId="{7337B830-675A-7A63-AD14-AB9E3C24DCBF}"/>
          </ac:grpSpMkLst>
        </pc:grpChg>
        <pc:grpChg chg="del">
          <ac:chgData name="koyanagi kei" userId="4a995bc4-0b79-4bdc-a549-ea708d96a2fc" providerId="ADAL" clId="{4F5D13B4-2B9A-5447-9C6D-E0D7BC4B6273}" dt="2023-06-29T02:39:12.755" v="9610" actId="478"/>
          <ac:grpSpMkLst>
            <pc:docMk/>
            <pc:sldMk cId="2405436897" sldId="426"/>
            <ac:grpSpMk id="20" creationId="{4A47D465-0325-DF3E-67D8-9059369B7C97}"/>
          </ac:grpSpMkLst>
        </pc:grpChg>
        <pc:grpChg chg="add del mod">
          <ac:chgData name="koyanagi kei" userId="4a995bc4-0b79-4bdc-a549-ea708d96a2fc" providerId="ADAL" clId="{4F5D13B4-2B9A-5447-9C6D-E0D7BC4B6273}" dt="2023-06-29T03:15:09.765" v="9800" actId="478"/>
          <ac:grpSpMkLst>
            <pc:docMk/>
            <pc:sldMk cId="2405436897" sldId="426"/>
            <ac:grpSpMk id="50" creationId="{916CED4C-5F9A-21BA-7072-27CCAF2ACF20}"/>
          </ac:grpSpMkLst>
        </pc:grpChg>
        <pc:grpChg chg="mod">
          <ac:chgData name="koyanagi kei" userId="4a995bc4-0b79-4bdc-a549-ea708d96a2fc" providerId="ADAL" clId="{4F5D13B4-2B9A-5447-9C6D-E0D7BC4B6273}" dt="2023-06-29T02:51:12.005" v="9743"/>
          <ac:grpSpMkLst>
            <pc:docMk/>
            <pc:sldMk cId="2405436897" sldId="426"/>
            <ac:grpSpMk id="52" creationId="{3161C3B8-8A61-1F5F-34AA-35FA7A5A4DC1}"/>
          </ac:grpSpMkLst>
        </pc:grpChg>
        <pc:grpChg chg="mod">
          <ac:chgData name="koyanagi kei" userId="4a995bc4-0b79-4bdc-a549-ea708d96a2fc" providerId="ADAL" clId="{4F5D13B4-2B9A-5447-9C6D-E0D7BC4B6273}" dt="2023-06-29T02:51:12.005" v="9743"/>
          <ac:grpSpMkLst>
            <pc:docMk/>
            <pc:sldMk cId="2405436897" sldId="426"/>
            <ac:grpSpMk id="54" creationId="{01170912-63C2-E624-5784-11FA82024E96}"/>
          </ac:grpSpMkLst>
        </pc:grpChg>
        <pc:grpChg chg="mod">
          <ac:chgData name="koyanagi kei" userId="4a995bc4-0b79-4bdc-a549-ea708d96a2fc" providerId="ADAL" clId="{4F5D13B4-2B9A-5447-9C6D-E0D7BC4B6273}" dt="2023-06-29T02:51:12.005" v="9743"/>
          <ac:grpSpMkLst>
            <pc:docMk/>
            <pc:sldMk cId="2405436897" sldId="426"/>
            <ac:grpSpMk id="55" creationId="{32F1F658-3602-8258-734B-2B6D34C02C74}"/>
          </ac:grpSpMkLst>
        </pc:grpChg>
        <pc:picChg chg="del">
          <ac:chgData name="koyanagi kei" userId="4a995bc4-0b79-4bdc-a549-ea708d96a2fc" providerId="ADAL" clId="{4F5D13B4-2B9A-5447-9C6D-E0D7BC4B6273}" dt="2023-06-29T02:39:12.755" v="9610" actId="478"/>
          <ac:picMkLst>
            <pc:docMk/>
            <pc:sldMk cId="2405436897" sldId="426"/>
            <ac:picMk id="57" creationId="{5E1BF4A6-FF66-2445-F1A9-5DCB0BA36D4E}"/>
          </ac:picMkLst>
        </pc:picChg>
        <pc:picChg chg="del">
          <ac:chgData name="koyanagi kei" userId="4a995bc4-0b79-4bdc-a549-ea708d96a2fc" providerId="ADAL" clId="{4F5D13B4-2B9A-5447-9C6D-E0D7BC4B6273}" dt="2023-06-29T02:39:12.755" v="9610" actId="478"/>
          <ac:picMkLst>
            <pc:docMk/>
            <pc:sldMk cId="2405436897" sldId="426"/>
            <ac:picMk id="58" creationId="{F1C0603E-439E-F123-8094-6057C2267029}"/>
          </ac:picMkLst>
        </pc:picChg>
        <pc:picChg chg="del">
          <ac:chgData name="koyanagi kei" userId="4a995bc4-0b79-4bdc-a549-ea708d96a2fc" providerId="ADAL" clId="{4F5D13B4-2B9A-5447-9C6D-E0D7BC4B6273}" dt="2023-06-29T02:39:12.755" v="9610" actId="478"/>
          <ac:picMkLst>
            <pc:docMk/>
            <pc:sldMk cId="2405436897" sldId="426"/>
            <ac:picMk id="59" creationId="{788D8EF9-DC30-9254-1D53-5DA5E953E6E9}"/>
          </ac:picMkLst>
        </pc:picChg>
        <pc:picChg chg="del">
          <ac:chgData name="koyanagi kei" userId="4a995bc4-0b79-4bdc-a549-ea708d96a2fc" providerId="ADAL" clId="{4F5D13B4-2B9A-5447-9C6D-E0D7BC4B6273}" dt="2023-06-29T02:39:12.755" v="9610" actId="478"/>
          <ac:picMkLst>
            <pc:docMk/>
            <pc:sldMk cId="2405436897" sldId="426"/>
            <ac:picMk id="60" creationId="{3EC3A7CF-5D36-A874-6889-6377CC416F50}"/>
          </ac:picMkLst>
        </pc:picChg>
        <pc:picChg chg="del">
          <ac:chgData name="koyanagi kei" userId="4a995bc4-0b79-4bdc-a549-ea708d96a2fc" providerId="ADAL" clId="{4F5D13B4-2B9A-5447-9C6D-E0D7BC4B6273}" dt="2023-06-29T02:39:12.755" v="9610" actId="478"/>
          <ac:picMkLst>
            <pc:docMk/>
            <pc:sldMk cId="2405436897" sldId="426"/>
            <ac:picMk id="67" creationId="{9A760D1E-26AE-64DB-9E7B-1A364DB2D734}"/>
          </ac:picMkLst>
        </pc:picChg>
        <pc:picChg chg="del">
          <ac:chgData name="koyanagi kei" userId="4a995bc4-0b79-4bdc-a549-ea708d96a2fc" providerId="ADAL" clId="{4F5D13B4-2B9A-5447-9C6D-E0D7BC4B6273}" dt="2023-06-29T02:39:12.755" v="9610" actId="478"/>
          <ac:picMkLst>
            <pc:docMk/>
            <pc:sldMk cId="2405436897" sldId="426"/>
            <ac:picMk id="68" creationId="{D9337A73-85B7-3163-44E0-47C6F295E28E}"/>
          </ac:picMkLst>
        </pc:picChg>
        <pc:picChg chg="del">
          <ac:chgData name="koyanagi kei" userId="4a995bc4-0b79-4bdc-a549-ea708d96a2fc" providerId="ADAL" clId="{4F5D13B4-2B9A-5447-9C6D-E0D7BC4B6273}" dt="2023-06-29T02:39:12.755" v="9610" actId="478"/>
          <ac:picMkLst>
            <pc:docMk/>
            <pc:sldMk cId="2405436897" sldId="426"/>
            <ac:picMk id="69" creationId="{4BEDF8FE-7550-A927-1D47-EF3C57217196}"/>
          </ac:picMkLst>
        </pc:picChg>
        <pc:picChg chg="del">
          <ac:chgData name="koyanagi kei" userId="4a995bc4-0b79-4bdc-a549-ea708d96a2fc" providerId="ADAL" clId="{4F5D13B4-2B9A-5447-9C6D-E0D7BC4B6273}" dt="2023-06-29T02:39:12.755" v="9610" actId="478"/>
          <ac:picMkLst>
            <pc:docMk/>
            <pc:sldMk cId="2405436897" sldId="426"/>
            <ac:picMk id="70" creationId="{E311F823-F531-3C0C-289B-4F391D2F4C02}"/>
          </ac:picMkLst>
        </pc:picChg>
        <pc:picChg chg="del">
          <ac:chgData name="koyanagi kei" userId="4a995bc4-0b79-4bdc-a549-ea708d96a2fc" providerId="ADAL" clId="{4F5D13B4-2B9A-5447-9C6D-E0D7BC4B6273}" dt="2023-06-29T02:39:12.755" v="9610" actId="478"/>
          <ac:picMkLst>
            <pc:docMk/>
            <pc:sldMk cId="2405436897" sldId="426"/>
            <ac:picMk id="75" creationId="{18B8F163-AF62-69CB-0C0B-31DD630ADC33}"/>
          </ac:picMkLst>
        </pc:picChg>
        <pc:picChg chg="del">
          <ac:chgData name="koyanagi kei" userId="4a995bc4-0b79-4bdc-a549-ea708d96a2fc" providerId="ADAL" clId="{4F5D13B4-2B9A-5447-9C6D-E0D7BC4B6273}" dt="2023-06-29T02:39:12.755" v="9610" actId="478"/>
          <ac:picMkLst>
            <pc:docMk/>
            <pc:sldMk cId="2405436897" sldId="426"/>
            <ac:picMk id="76" creationId="{33BC5B20-5CBA-7287-531E-94718E90479B}"/>
          </ac:picMkLst>
        </pc:picChg>
        <pc:picChg chg="del">
          <ac:chgData name="koyanagi kei" userId="4a995bc4-0b79-4bdc-a549-ea708d96a2fc" providerId="ADAL" clId="{4F5D13B4-2B9A-5447-9C6D-E0D7BC4B6273}" dt="2023-06-29T02:39:12.755" v="9610" actId="478"/>
          <ac:picMkLst>
            <pc:docMk/>
            <pc:sldMk cId="2405436897" sldId="426"/>
            <ac:picMk id="77" creationId="{F97F87AB-A2FB-4B32-EF91-D59D293FF02C}"/>
          </ac:picMkLst>
        </pc:picChg>
        <pc:picChg chg="del">
          <ac:chgData name="koyanagi kei" userId="4a995bc4-0b79-4bdc-a549-ea708d96a2fc" providerId="ADAL" clId="{4F5D13B4-2B9A-5447-9C6D-E0D7BC4B6273}" dt="2023-06-29T02:39:12.755" v="9610" actId="478"/>
          <ac:picMkLst>
            <pc:docMk/>
            <pc:sldMk cId="2405436897" sldId="426"/>
            <ac:picMk id="78" creationId="{9CF90A93-2427-AA2E-5638-685769B1DF0B}"/>
          </ac:picMkLst>
        </pc:picChg>
        <pc:picChg chg="del">
          <ac:chgData name="koyanagi kei" userId="4a995bc4-0b79-4bdc-a549-ea708d96a2fc" providerId="ADAL" clId="{4F5D13B4-2B9A-5447-9C6D-E0D7BC4B6273}" dt="2023-06-29T02:39:12.755" v="9610" actId="478"/>
          <ac:picMkLst>
            <pc:docMk/>
            <pc:sldMk cId="2405436897" sldId="426"/>
            <ac:picMk id="83" creationId="{F0EC8284-38CD-8855-04B4-C31202D4DED8}"/>
          </ac:picMkLst>
        </pc:picChg>
        <pc:picChg chg="del">
          <ac:chgData name="koyanagi kei" userId="4a995bc4-0b79-4bdc-a549-ea708d96a2fc" providerId="ADAL" clId="{4F5D13B4-2B9A-5447-9C6D-E0D7BC4B6273}" dt="2023-06-29T02:39:12.755" v="9610" actId="478"/>
          <ac:picMkLst>
            <pc:docMk/>
            <pc:sldMk cId="2405436897" sldId="426"/>
            <ac:picMk id="84" creationId="{E871F160-A64F-5DD0-5E47-7E125F221484}"/>
          </ac:picMkLst>
        </pc:picChg>
        <pc:picChg chg="del">
          <ac:chgData name="koyanagi kei" userId="4a995bc4-0b79-4bdc-a549-ea708d96a2fc" providerId="ADAL" clId="{4F5D13B4-2B9A-5447-9C6D-E0D7BC4B6273}" dt="2023-06-29T02:39:12.755" v="9610" actId="478"/>
          <ac:picMkLst>
            <pc:docMk/>
            <pc:sldMk cId="2405436897" sldId="426"/>
            <ac:picMk id="85" creationId="{8A6FE68E-7380-A18F-4C68-5E26EE34BAD4}"/>
          </ac:picMkLst>
        </pc:picChg>
        <pc:picChg chg="del">
          <ac:chgData name="koyanagi kei" userId="4a995bc4-0b79-4bdc-a549-ea708d96a2fc" providerId="ADAL" clId="{4F5D13B4-2B9A-5447-9C6D-E0D7BC4B6273}" dt="2023-06-29T02:39:12.755" v="9610" actId="478"/>
          <ac:picMkLst>
            <pc:docMk/>
            <pc:sldMk cId="2405436897" sldId="426"/>
            <ac:picMk id="86" creationId="{A22D5D7B-3451-B6BF-37E8-839800E7BC49}"/>
          </ac:picMkLst>
        </pc:picChg>
        <pc:picChg chg="mod">
          <ac:chgData name="koyanagi kei" userId="4a995bc4-0b79-4bdc-a549-ea708d96a2fc" providerId="ADAL" clId="{4F5D13B4-2B9A-5447-9C6D-E0D7BC4B6273}" dt="2023-06-29T02:51:12.005" v="9743"/>
          <ac:picMkLst>
            <pc:docMk/>
            <pc:sldMk cId="2405436897" sldId="426"/>
            <ac:picMk id="87" creationId="{31A4F9FF-C71A-E734-C17D-72AB7C3E30D2}"/>
          </ac:picMkLst>
        </pc:picChg>
        <pc:picChg chg="mod">
          <ac:chgData name="koyanagi kei" userId="4a995bc4-0b79-4bdc-a549-ea708d96a2fc" providerId="ADAL" clId="{4F5D13B4-2B9A-5447-9C6D-E0D7BC4B6273}" dt="2023-06-29T02:51:12.005" v="9743"/>
          <ac:picMkLst>
            <pc:docMk/>
            <pc:sldMk cId="2405436897" sldId="426"/>
            <ac:picMk id="89" creationId="{74B74A1E-1460-C0C5-59C5-0C2B78250A36}"/>
          </ac:picMkLst>
        </pc:picChg>
        <pc:picChg chg="mod">
          <ac:chgData name="koyanagi kei" userId="4a995bc4-0b79-4bdc-a549-ea708d96a2fc" providerId="ADAL" clId="{4F5D13B4-2B9A-5447-9C6D-E0D7BC4B6273}" dt="2023-06-29T02:51:12.005" v="9743"/>
          <ac:picMkLst>
            <pc:docMk/>
            <pc:sldMk cId="2405436897" sldId="426"/>
            <ac:picMk id="91" creationId="{E4F3C257-1624-85A9-0800-81E10373ABA1}"/>
          </ac:picMkLst>
        </pc:picChg>
        <pc:picChg chg="add mod">
          <ac:chgData name="koyanagi kei" userId="4a995bc4-0b79-4bdc-a549-ea708d96a2fc" providerId="ADAL" clId="{4F5D13B4-2B9A-5447-9C6D-E0D7BC4B6273}" dt="2023-06-29T03:17:16.325" v="9842" actId="1036"/>
          <ac:picMkLst>
            <pc:docMk/>
            <pc:sldMk cId="2405436897" sldId="426"/>
            <ac:picMk id="94" creationId="{D36D5E06-ECDA-C644-F827-827955D201C3}"/>
          </ac:picMkLst>
        </pc:picChg>
        <pc:picChg chg="add mod">
          <ac:chgData name="koyanagi kei" userId="4a995bc4-0b79-4bdc-a549-ea708d96a2fc" providerId="ADAL" clId="{4F5D13B4-2B9A-5447-9C6D-E0D7BC4B6273}" dt="2023-06-29T03:17:16.325" v="9842" actId="1036"/>
          <ac:picMkLst>
            <pc:docMk/>
            <pc:sldMk cId="2405436897" sldId="426"/>
            <ac:picMk id="95" creationId="{CECD935F-D29D-27C2-5618-55724F5BB5B5}"/>
          </ac:picMkLst>
        </pc:picChg>
        <pc:picChg chg="add mod">
          <ac:chgData name="koyanagi kei" userId="4a995bc4-0b79-4bdc-a549-ea708d96a2fc" providerId="ADAL" clId="{4F5D13B4-2B9A-5447-9C6D-E0D7BC4B6273}" dt="2023-06-29T03:17:16.325" v="9842" actId="1036"/>
          <ac:picMkLst>
            <pc:docMk/>
            <pc:sldMk cId="2405436897" sldId="426"/>
            <ac:picMk id="96" creationId="{1D6336A2-40CE-0B1D-5AA9-D6F272861D7A}"/>
          </ac:picMkLst>
        </pc:picChg>
        <pc:picChg chg="add mod">
          <ac:chgData name="koyanagi kei" userId="4a995bc4-0b79-4bdc-a549-ea708d96a2fc" providerId="ADAL" clId="{4F5D13B4-2B9A-5447-9C6D-E0D7BC4B6273}" dt="2023-06-29T03:17:16.325" v="9842" actId="1036"/>
          <ac:picMkLst>
            <pc:docMk/>
            <pc:sldMk cId="2405436897" sldId="426"/>
            <ac:picMk id="97" creationId="{33C4F842-918B-F85C-7582-0AD41CE3C4BC}"/>
          </ac:picMkLst>
        </pc:picChg>
        <pc:picChg chg="add del mod">
          <ac:chgData name="koyanagi kei" userId="4a995bc4-0b79-4bdc-a549-ea708d96a2fc" providerId="ADAL" clId="{4F5D13B4-2B9A-5447-9C6D-E0D7BC4B6273}" dt="2023-06-29T04:05:19.209" v="9866"/>
          <ac:picMkLst>
            <pc:docMk/>
            <pc:sldMk cId="2405436897" sldId="426"/>
            <ac:picMk id="99" creationId="{6A2D91CD-80BE-B840-AAB5-4146602C300B}"/>
          </ac:picMkLst>
        </pc:picChg>
        <pc:cxnChg chg="del mod">
          <ac:chgData name="koyanagi kei" userId="4a995bc4-0b79-4bdc-a549-ea708d96a2fc" providerId="ADAL" clId="{4F5D13B4-2B9A-5447-9C6D-E0D7BC4B6273}" dt="2023-06-29T02:39:12.755" v="9610" actId="478"/>
          <ac:cxnSpMkLst>
            <pc:docMk/>
            <pc:sldMk cId="2405436897" sldId="426"/>
            <ac:cxnSpMk id="46" creationId="{7E098069-3383-A013-ED68-698AD49D4EBC}"/>
          </ac:cxnSpMkLst>
        </pc:cxnChg>
        <pc:cxnChg chg="del mod">
          <ac:chgData name="koyanagi kei" userId="4a995bc4-0b79-4bdc-a549-ea708d96a2fc" providerId="ADAL" clId="{4F5D13B4-2B9A-5447-9C6D-E0D7BC4B6273}" dt="2023-06-29T02:39:12.755" v="9610" actId="478"/>
          <ac:cxnSpMkLst>
            <pc:docMk/>
            <pc:sldMk cId="2405436897" sldId="426"/>
            <ac:cxnSpMk id="48" creationId="{51EDA09B-3200-FBDD-45EA-98F6DB92D018}"/>
          </ac:cxnSpMkLst>
        </pc:cxnChg>
        <pc:cxnChg chg="del mod">
          <ac:chgData name="koyanagi kei" userId="4a995bc4-0b79-4bdc-a549-ea708d96a2fc" providerId="ADAL" clId="{4F5D13B4-2B9A-5447-9C6D-E0D7BC4B6273}" dt="2023-06-29T02:39:12.755" v="9610" actId="478"/>
          <ac:cxnSpMkLst>
            <pc:docMk/>
            <pc:sldMk cId="2405436897" sldId="426"/>
            <ac:cxnSpMk id="51" creationId="{6D6F196C-53CB-4BE2-02C5-4C37B4C8A34B}"/>
          </ac:cxnSpMkLst>
        </pc:cxnChg>
        <pc:cxnChg chg="del mod">
          <ac:chgData name="koyanagi kei" userId="4a995bc4-0b79-4bdc-a549-ea708d96a2fc" providerId="ADAL" clId="{4F5D13B4-2B9A-5447-9C6D-E0D7BC4B6273}" dt="2023-06-29T02:39:12.755" v="9610" actId="478"/>
          <ac:cxnSpMkLst>
            <pc:docMk/>
            <pc:sldMk cId="2405436897" sldId="426"/>
            <ac:cxnSpMk id="53" creationId="{A161D6D5-6F28-5E61-EF02-07C37275A487}"/>
          </ac:cxnSpMkLst>
        </pc:cxnChg>
      </pc:sldChg>
      <pc:sldChg chg="addSp delSp modSp add mod modNotesTx">
        <pc:chgData name="koyanagi kei" userId="4a995bc4-0b79-4bdc-a549-ea708d96a2fc" providerId="ADAL" clId="{4F5D13B4-2B9A-5447-9C6D-E0D7BC4B6273}" dt="2023-07-05T10:34:56.493" v="18075" actId="20577"/>
        <pc:sldMkLst>
          <pc:docMk/>
          <pc:sldMk cId="3341918423" sldId="427"/>
        </pc:sldMkLst>
        <pc:spChg chg="mod">
          <ac:chgData name="koyanagi kei" userId="4a995bc4-0b79-4bdc-a549-ea708d96a2fc" providerId="ADAL" clId="{4F5D13B4-2B9A-5447-9C6D-E0D7BC4B6273}" dt="2023-06-29T04:07:26.893" v="9869"/>
          <ac:spMkLst>
            <pc:docMk/>
            <pc:sldMk cId="3341918423" sldId="427"/>
            <ac:spMk id="7" creationId="{B93CDF4F-EF19-8EDB-A8A1-7FC1BDE708AD}"/>
          </ac:spMkLst>
        </pc:spChg>
        <pc:spChg chg="mod">
          <ac:chgData name="koyanagi kei" userId="4a995bc4-0b79-4bdc-a549-ea708d96a2fc" providerId="ADAL" clId="{4F5D13B4-2B9A-5447-9C6D-E0D7BC4B6273}" dt="2023-06-29T04:07:26.893" v="9869"/>
          <ac:spMkLst>
            <pc:docMk/>
            <pc:sldMk cId="3341918423" sldId="427"/>
            <ac:spMk id="9" creationId="{E5706ADE-7B98-2567-9FA0-B400CF7B2797}"/>
          </ac:spMkLst>
        </pc:spChg>
        <pc:spChg chg="mod">
          <ac:chgData name="koyanagi kei" userId="4a995bc4-0b79-4bdc-a549-ea708d96a2fc" providerId="ADAL" clId="{4F5D13B4-2B9A-5447-9C6D-E0D7BC4B6273}" dt="2023-06-29T04:07:26.893" v="9869"/>
          <ac:spMkLst>
            <pc:docMk/>
            <pc:sldMk cId="3341918423" sldId="427"/>
            <ac:spMk id="11" creationId="{4D8BF30A-2A0B-C037-25BB-06C53E902E90}"/>
          </ac:spMkLst>
        </pc:spChg>
        <pc:spChg chg="add del mod">
          <ac:chgData name="koyanagi kei" userId="4a995bc4-0b79-4bdc-a549-ea708d96a2fc" providerId="ADAL" clId="{4F5D13B4-2B9A-5447-9C6D-E0D7BC4B6273}" dt="2023-06-29T05:15:48.172" v="10205" actId="478"/>
          <ac:spMkLst>
            <pc:docMk/>
            <pc:sldMk cId="3341918423" sldId="427"/>
            <ac:spMk id="13" creationId="{9758F546-19A0-1C0B-8AB8-BEE2F793C179}"/>
          </ac:spMkLst>
        </pc:spChg>
        <pc:spChg chg="mod">
          <ac:chgData name="koyanagi kei" userId="4a995bc4-0b79-4bdc-a549-ea708d96a2fc" providerId="ADAL" clId="{4F5D13B4-2B9A-5447-9C6D-E0D7BC4B6273}" dt="2023-06-29T04:47:29.955" v="9994"/>
          <ac:spMkLst>
            <pc:docMk/>
            <pc:sldMk cId="3341918423" sldId="427"/>
            <ac:spMk id="38" creationId="{9BB1086A-FC70-BB8F-E74F-085D9E6526C9}"/>
          </ac:spMkLst>
        </pc:spChg>
        <pc:spChg chg="mod">
          <ac:chgData name="koyanagi kei" userId="4a995bc4-0b79-4bdc-a549-ea708d96a2fc" providerId="ADAL" clId="{4F5D13B4-2B9A-5447-9C6D-E0D7BC4B6273}" dt="2023-06-29T04:47:29.955" v="9994"/>
          <ac:spMkLst>
            <pc:docMk/>
            <pc:sldMk cId="3341918423" sldId="427"/>
            <ac:spMk id="40" creationId="{27FBAC84-A623-582A-98ED-A0822CF1B825}"/>
          </ac:spMkLst>
        </pc:spChg>
        <pc:spChg chg="mod">
          <ac:chgData name="koyanagi kei" userId="4a995bc4-0b79-4bdc-a549-ea708d96a2fc" providerId="ADAL" clId="{4F5D13B4-2B9A-5447-9C6D-E0D7BC4B6273}" dt="2023-06-29T04:47:29.955" v="9994"/>
          <ac:spMkLst>
            <pc:docMk/>
            <pc:sldMk cId="3341918423" sldId="427"/>
            <ac:spMk id="42" creationId="{BA416D4B-54FE-BD5B-0EA1-7999549C28FD}"/>
          </ac:spMkLst>
        </pc:spChg>
        <pc:spChg chg="add mod">
          <ac:chgData name="koyanagi kei" userId="4a995bc4-0b79-4bdc-a549-ea708d96a2fc" providerId="ADAL" clId="{4F5D13B4-2B9A-5447-9C6D-E0D7BC4B6273}" dt="2023-06-29T04:47:46.056" v="10001" actId="1076"/>
          <ac:spMkLst>
            <pc:docMk/>
            <pc:sldMk cId="3341918423" sldId="427"/>
            <ac:spMk id="44" creationId="{3D924FBC-EC06-D682-F12D-37A6F0D6B84A}"/>
          </ac:spMkLst>
        </pc:spChg>
        <pc:spChg chg="add mod">
          <ac:chgData name="koyanagi kei" userId="4a995bc4-0b79-4bdc-a549-ea708d96a2fc" providerId="ADAL" clId="{4F5D13B4-2B9A-5447-9C6D-E0D7BC4B6273}" dt="2023-06-29T04:48:24.349" v="10009" actId="1076"/>
          <ac:spMkLst>
            <pc:docMk/>
            <pc:sldMk cId="3341918423" sldId="427"/>
            <ac:spMk id="46" creationId="{8BC27033-DAFF-D134-CD5E-4B5D1DA233CA}"/>
          </ac:spMkLst>
        </pc:spChg>
        <pc:spChg chg="mod">
          <ac:chgData name="koyanagi kei" userId="4a995bc4-0b79-4bdc-a549-ea708d96a2fc" providerId="ADAL" clId="{4F5D13B4-2B9A-5447-9C6D-E0D7BC4B6273}" dt="2023-06-29T04:49:02.215" v="10018"/>
          <ac:spMkLst>
            <pc:docMk/>
            <pc:sldMk cId="3341918423" sldId="427"/>
            <ac:spMk id="50" creationId="{2D64D893-066C-4785-B5C4-77F58103FCA9}"/>
          </ac:spMkLst>
        </pc:spChg>
        <pc:spChg chg="mod">
          <ac:chgData name="koyanagi kei" userId="4a995bc4-0b79-4bdc-a549-ea708d96a2fc" providerId="ADAL" clId="{4F5D13B4-2B9A-5447-9C6D-E0D7BC4B6273}" dt="2023-06-29T04:49:02.215" v="10018"/>
          <ac:spMkLst>
            <pc:docMk/>
            <pc:sldMk cId="3341918423" sldId="427"/>
            <ac:spMk id="52" creationId="{39760DFB-16DF-6064-BD0C-A38102D89C43}"/>
          </ac:spMkLst>
        </pc:spChg>
        <pc:spChg chg="mod">
          <ac:chgData name="koyanagi kei" userId="4a995bc4-0b79-4bdc-a549-ea708d96a2fc" providerId="ADAL" clId="{4F5D13B4-2B9A-5447-9C6D-E0D7BC4B6273}" dt="2023-06-29T04:50:48.847" v="10040"/>
          <ac:spMkLst>
            <pc:docMk/>
            <pc:sldMk cId="3341918423" sldId="427"/>
            <ac:spMk id="60" creationId="{02B415CD-4430-7327-5636-9EEC5E663D41}"/>
          </ac:spMkLst>
        </pc:spChg>
        <pc:spChg chg="mod">
          <ac:chgData name="koyanagi kei" userId="4a995bc4-0b79-4bdc-a549-ea708d96a2fc" providerId="ADAL" clId="{4F5D13B4-2B9A-5447-9C6D-E0D7BC4B6273}" dt="2023-06-29T04:50:48.847" v="10040"/>
          <ac:spMkLst>
            <pc:docMk/>
            <pc:sldMk cId="3341918423" sldId="427"/>
            <ac:spMk id="63" creationId="{FDC2B7CB-AA92-8AD9-7799-C969678CED9F}"/>
          </ac:spMkLst>
        </pc:spChg>
        <pc:spChg chg="mod">
          <ac:chgData name="koyanagi kei" userId="4a995bc4-0b79-4bdc-a549-ea708d96a2fc" providerId="ADAL" clId="{4F5D13B4-2B9A-5447-9C6D-E0D7BC4B6273}" dt="2023-06-29T04:51:18.817" v="10046"/>
          <ac:spMkLst>
            <pc:docMk/>
            <pc:sldMk cId="3341918423" sldId="427"/>
            <ac:spMk id="67" creationId="{B83913EA-6579-03AD-8358-F4680BEABE25}"/>
          </ac:spMkLst>
        </pc:spChg>
        <pc:spChg chg="mod">
          <ac:chgData name="koyanagi kei" userId="4a995bc4-0b79-4bdc-a549-ea708d96a2fc" providerId="ADAL" clId="{4F5D13B4-2B9A-5447-9C6D-E0D7BC4B6273}" dt="2023-06-29T04:51:18.817" v="10046"/>
          <ac:spMkLst>
            <pc:docMk/>
            <pc:sldMk cId="3341918423" sldId="427"/>
            <ac:spMk id="69" creationId="{09DDED09-987C-0415-D371-24385361BA74}"/>
          </ac:spMkLst>
        </pc:spChg>
        <pc:spChg chg="mod">
          <ac:chgData name="koyanagi kei" userId="4a995bc4-0b79-4bdc-a549-ea708d96a2fc" providerId="ADAL" clId="{4F5D13B4-2B9A-5447-9C6D-E0D7BC4B6273}" dt="2023-06-29T04:51:33.843" v="10049"/>
          <ac:spMkLst>
            <pc:docMk/>
            <pc:sldMk cId="3341918423" sldId="427"/>
            <ac:spMk id="73" creationId="{C2905325-9650-09F1-5E6C-A0E51D903B4E}"/>
          </ac:spMkLst>
        </pc:spChg>
        <pc:spChg chg="mod">
          <ac:chgData name="koyanagi kei" userId="4a995bc4-0b79-4bdc-a549-ea708d96a2fc" providerId="ADAL" clId="{4F5D13B4-2B9A-5447-9C6D-E0D7BC4B6273}" dt="2023-06-29T04:51:33.843" v="10049"/>
          <ac:spMkLst>
            <pc:docMk/>
            <pc:sldMk cId="3341918423" sldId="427"/>
            <ac:spMk id="75" creationId="{24BB1379-A192-DD31-289E-2B3613F7E7D0}"/>
          </ac:spMkLst>
        </pc:spChg>
        <pc:spChg chg="add del mod">
          <ac:chgData name="koyanagi kei" userId="4a995bc4-0b79-4bdc-a549-ea708d96a2fc" providerId="ADAL" clId="{4F5D13B4-2B9A-5447-9C6D-E0D7BC4B6273}" dt="2023-06-29T05:15:43.091" v="10204" actId="478"/>
          <ac:spMkLst>
            <pc:docMk/>
            <pc:sldMk cId="3341918423" sldId="427"/>
            <ac:spMk id="84" creationId="{53E7E768-D330-6085-D57B-FDE95AAAED0F}"/>
          </ac:spMkLst>
        </pc:spChg>
        <pc:spChg chg="mod">
          <ac:chgData name="koyanagi kei" userId="4a995bc4-0b79-4bdc-a549-ea708d96a2fc" providerId="ADAL" clId="{4F5D13B4-2B9A-5447-9C6D-E0D7BC4B6273}" dt="2023-06-29T05:12:33.611" v="10125"/>
          <ac:spMkLst>
            <pc:docMk/>
            <pc:sldMk cId="3341918423" sldId="427"/>
            <ac:spMk id="89" creationId="{43CCAEDC-DA21-E879-F810-AE045412AD92}"/>
          </ac:spMkLst>
        </pc:spChg>
        <pc:spChg chg="mod">
          <ac:chgData name="koyanagi kei" userId="4a995bc4-0b79-4bdc-a549-ea708d96a2fc" providerId="ADAL" clId="{4F5D13B4-2B9A-5447-9C6D-E0D7BC4B6273}" dt="2023-06-29T05:12:33.611" v="10125"/>
          <ac:spMkLst>
            <pc:docMk/>
            <pc:sldMk cId="3341918423" sldId="427"/>
            <ac:spMk id="91" creationId="{1106D4A4-6996-3EA6-E29C-9D43802B1D7B}"/>
          </ac:spMkLst>
        </pc:spChg>
        <pc:spChg chg="mod">
          <ac:chgData name="koyanagi kei" userId="4a995bc4-0b79-4bdc-a549-ea708d96a2fc" providerId="ADAL" clId="{4F5D13B4-2B9A-5447-9C6D-E0D7BC4B6273}" dt="2023-06-29T04:07:58.213" v="9901" actId="1038"/>
          <ac:spMkLst>
            <pc:docMk/>
            <pc:sldMk cId="3341918423" sldId="427"/>
            <ac:spMk id="92" creationId="{4DF356B0-2B9E-CF47-69BC-74888997EFED}"/>
          </ac:spMkLst>
        </pc:spChg>
        <pc:spChg chg="mod">
          <ac:chgData name="koyanagi kei" userId="4a995bc4-0b79-4bdc-a549-ea708d96a2fc" providerId="ADAL" clId="{4F5D13B4-2B9A-5447-9C6D-E0D7BC4B6273}" dt="2023-06-29T05:17:48.913" v="10230" actId="20577"/>
          <ac:spMkLst>
            <pc:docMk/>
            <pc:sldMk cId="3341918423" sldId="427"/>
            <ac:spMk id="93" creationId="{ABC15A12-61FA-6B09-77B6-2E590F2459AF}"/>
          </ac:spMkLst>
        </pc:spChg>
        <pc:spChg chg="mod">
          <ac:chgData name="koyanagi kei" userId="4a995bc4-0b79-4bdc-a549-ea708d96a2fc" providerId="ADAL" clId="{4F5D13B4-2B9A-5447-9C6D-E0D7BC4B6273}" dt="2023-06-29T04:49:22.556" v="10023" actId="14100"/>
          <ac:spMkLst>
            <pc:docMk/>
            <pc:sldMk cId="3341918423" sldId="427"/>
            <ac:spMk id="98" creationId="{E037D9A5-CDED-B8FE-0507-EDCBB883F77F}"/>
          </ac:spMkLst>
        </pc:spChg>
        <pc:spChg chg="mod">
          <ac:chgData name="koyanagi kei" userId="4a995bc4-0b79-4bdc-a549-ea708d96a2fc" providerId="ADAL" clId="{4F5D13B4-2B9A-5447-9C6D-E0D7BC4B6273}" dt="2023-06-29T05:12:33.611" v="10125"/>
          <ac:spMkLst>
            <pc:docMk/>
            <pc:sldMk cId="3341918423" sldId="427"/>
            <ac:spMk id="100" creationId="{CA61EC9C-66E8-3D53-D44A-14569E6CA554}"/>
          </ac:spMkLst>
        </pc:spChg>
        <pc:spChg chg="add del mod">
          <ac:chgData name="koyanagi kei" userId="4a995bc4-0b79-4bdc-a549-ea708d96a2fc" providerId="ADAL" clId="{4F5D13B4-2B9A-5447-9C6D-E0D7BC4B6273}" dt="2023-06-29T05:15:43.091" v="10204" actId="478"/>
          <ac:spMkLst>
            <pc:docMk/>
            <pc:sldMk cId="3341918423" sldId="427"/>
            <ac:spMk id="102" creationId="{E4809BF2-22A8-8A44-C436-7650294DFBA4}"/>
          </ac:spMkLst>
        </pc:spChg>
        <pc:grpChg chg="add del mod">
          <ac:chgData name="koyanagi kei" userId="4a995bc4-0b79-4bdc-a549-ea708d96a2fc" providerId="ADAL" clId="{4F5D13B4-2B9A-5447-9C6D-E0D7BC4B6273}" dt="2023-06-29T05:15:48.172" v="10205" actId="478"/>
          <ac:grpSpMkLst>
            <pc:docMk/>
            <pc:sldMk cId="3341918423" sldId="427"/>
            <ac:grpSpMk id="2" creationId="{9635EEE0-14FB-78DE-91CC-2E5D7BF24808}"/>
          </ac:grpSpMkLst>
        </pc:grpChg>
        <pc:grpChg chg="mod">
          <ac:chgData name="koyanagi kei" userId="4a995bc4-0b79-4bdc-a549-ea708d96a2fc" providerId="ADAL" clId="{4F5D13B4-2B9A-5447-9C6D-E0D7BC4B6273}" dt="2023-06-29T04:07:26.893" v="9869"/>
          <ac:grpSpMkLst>
            <pc:docMk/>
            <pc:sldMk cId="3341918423" sldId="427"/>
            <ac:grpSpMk id="4" creationId="{0CA7AA45-5908-F282-65BA-57C2B5EC35A3}"/>
          </ac:grpSpMkLst>
        </pc:grpChg>
        <pc:grpChg chg="mod">
          <ac:chgData name="koyanagi kei" userId="4a995bc4-0b79-4bdc-a549-ea708d96a2fc" providerId="ADAL" clId="{4F5D13B4-2B9A-5447-9C6D-E0D7BC4B6273}" dt="2023-06-29T04:07:26.893" v="9869"/>
          <ac:grpSpMkLst>
            <pc:docMk/>
            <pc:sldMk cId="3341918423" sldId="427"/>
            <ac:grpSpMk id="5" creationId="{2C6F51D4-2840-DDC1-0679-32C56A1C8BB6}"/>
          </ac:grpSpMkLst>
        </pc:grpChg>
        <pc:grpChg chg="mod">
          <ac:chgData name="koyanagi kei" userId="4a995bc4-0b79-4bdc-a549-ea708d96a2fc" providerId="ADAL" clId="{4F5D13B4-2B9A-5447-9C6D-E0D7BC4B6273}" dt="2023-06-29T04:07:26.893" v="9869"/>
          <ac:grpSpMkLst>
            <pc:docMk/>
            <pc:sldMk cId="3341918423" sldId="427"/>
            <ac:grpSpMk id="6" creationId="{E216DFA6-5035-E0FF-1DAC-85C0747C6D82}"/>
          </ac:grpSpMkLst>
        </pc:grpChg>
        <pc:grpChg chg="add del mod">
          <ac:chgData name="koyanagi kei" userId="4a995bc4-0b79-4bdc-a549-ea708d96a2fc" providerId="ADAL" clId="{4F5D13B4-2B9A-5447-9C6D-E0D7BC4B6273}" dt="2023-06-29T04:48:57.444" v="10016" actId="478"/>
          <ac:grpSpMkLst>
            <pc:docMk/>
            <pc:sldMk cId="3341918423" sldId="427"/>
            <ac:grpSpMk id="34" creationId="{5763E0A9-B8DE-D77A-D780-B5BE3891AB78}"/>
          </ac:grpSpMkLst>
        </pc:grpChg>
        <pc:grpChg chg="mod">
          <ac:chgData name="koyanagi kei" userId="4a995bc4-0b79-4bdc-a549-ea708d96a2fc" providerId="ADAL" clId="{4F5D13B4-2B9A-5447-9C6D-E0D7BC4B6273}" dt="2023-06-29T04:47:29.955" v="9994"/>
          <ac:grpSpMkLst>
            <pc:docMk/>
            <pc:sldMk cId="3341918423" sldId="427"/>
            <ac:grpSpMk id="35" creationId="{B3C2BFF4-D460-F11C-E4C4-3A96DEDB4C7B}"/>
          </ac:grpSpMkLst>
        </pc:grpChg>
        <pc:grpChg chg="mod">
          <ac:chgData name="koyanagi kei" userId="4a995bc4-0b79-4bdc-a549-ea708d96a2fc" providerId="ADAL" clId="{4F5D13B4-2B9A-5447-9C6D-E0D7BC4B6273}" dt="2023-06-29T04:47:29.955" v="9994"/>
          <ac:grpSpMkLst>
            <pc:docMk/>
            <pc:sldMk cId="3341918423" sldId="427"/>
            <ac:grpSpMk id="36" creationId="{F2710C63-A041-9C64-CF9E-DF5625F193F6}"/>
          </ac:grpSpMkLst>
        </pc:grpChg>
        <pc:grpChg chg="mod">
          <ac:chgData name="koyanagi kei" userId="4a995bc4-0b79-4bdc-a549-ea708d96a2fc" providerId="ADAL" clId="{4F5D13B4-2B9A-5447-9C6D-E0D7BC4B6273}" dt="2023-06-29T04:47:29.955" v="9994"/>
          <ac:grpSpMkLst>
            <pc:docMk/>
            <pc:sldMk cId="3341918423" sldId="427"/>
            <ac:grpSpMk id="37" creationId="{7424ABAC-2306-4F05-B7AC-5838DD4BE837}"/>
          </ac:grpSpMkLst>
        </pc:grpChg>
        <pc:grpChg chg="add del mod">
          <ac:chgData name="koyanagi kei" userId="4a995bc4-0b79-4bdc-a549-ea708d96a2fc" providerId="ADAL" clId="{4F5D13B4-2B9A-5447-9C6D-E0D7BC4B6273}" dt="2023-06-29T05:15:43.091" v="10204" actId="478"/>
          <ac:grpSpMkLst>
            <pc:docMk/>
            <pc:sldMk cId="3341918423" sldId="427"/>
            <ac:grpSpMk id="47" creationId="{AC051E5E-4CE7-573F-E6CB-80BD3CEB749C}"/>
          </ac:grpSpMkLst>
        </pc:grpChg>
        <pc:grpChg chg="add del mod">
          <ac:chgData name="koyanagi kei" userId="4a995bc4-0b79-4bdc-a549-ea708d96a2fc" providerId="ADAL" clId="{4F5D13B4-2B9A-5447-9C6D-E0D7BC4B6273}" dt="2023-06-29T04:49:06.263" v="10020" actId="478"/>
          <ac:grpSpMkLst>
            <pc:docMk/>
            <pc:sldMk cId="3341918423" sldId="427"/>
            <ac:grpSpMk id="48" creationId="{9E40762D-99FF-518B-4E95-72E33E626228}"/>
          </ac:grpSpMkLst>
        </pc:grpChg>
        <pc:grpChg chg="add del mod">
          <ac:chgData name="koyanagi kei" userId="4a995bc4-0b79-4bdc-a549-ea708d96a2fc" providerId="ADAL" clId="{4F5D13B4-2B9A-5447-9C6D-E0D7BC4B6273}" dt="2023-06-29T04:51:00.600" v="10042" actId="478"/>
          <ac:grpSpMkLst>
            <pc:docMk/>
            <pc:sldMk cId="3341918423" sldId="427"/>
            <ac:grpSpMk id="58" creationId="{B5D8CE4D-CD36-28A6-EAA6-ACA2911F33AE}"/>
          </ac:grpSpMkLst>
        </pc:grpChg>
        <pc:grpChg chg="add del mod">
          <ac:chgData name="koyanagi kei" userId="4a995bc4-0b79-4bdc-a549-ea708d96a2fc" providerId="ADAL" clId="{4F5D13B4-2B9A-5447-9C6D-E0D7BC4B6273}" dt="2023-06-29T05:15:43.091" v="10204" actId="478"/>
          <ac:grpSpMkLst>
            <pc:docMk/>
            <pc:sldMk cId="3341918423" sldId="427"/>
            <ac:grpSpMk id="65" creationId="{17F259AC-592D-65BF-E435-03F26FF83559}"/>
          </ac:grpSpMkLst>
        </pc:grpChg>
        <pc:grpChg chg="add del mod">
          <ac:chgData name="koyanagi kei" userId="4a995bc4-0b79-4bdc-a549-ea708d96a2fc" providerId="ADAL" clId="{4F5D13B4-2B9A-5447-9C6D-E0D7BC4B6273}" dt="2023-06-29T05:15:43.091" v="10204" actId="478"/>
          <ac:grpSpMkLst>
            <pc:docMk/>
            <pc:sldMk cId="3341918423" sldId="427"/>
            <ac:grpSpMk id="71" creationId="{1519E649-AD22-29EE-F4EB-9736D7DE3261}"/>
          </ac:grpSpMkLst>
        </pc:grpChg>
        <pc:grpChg chg="add del mod">
          <ac:chgData name="koyanagi kei" userId="4a995bc4-0b79-4bdc-a549-ea708d96a2fc" providerId="ADAL" clId="{4F5D13B4-2B9A-5447-9C6D-E0D7BC4B6273}" dt="2023-06-29T05:15:43.091" v="10204" actId="478"/>
          <ac:grpSpMkLst>
            <pc:docMk/>
            <pc:sldMk cId="3341918423" sldId="427"/>
            <ac:grpSpMk id="85" creationId="{E23358A7-FEDC-B806-46B5-3DC55C7C2A49}"/>
          </ac:grpSpMkLst>
        </pc:grpChg>
        <pc:grpChg chg="mod">
          <ac:chgData name="koyanagi kei" userId="4a995bc4-0b79-4bdc-a549-ea708d96a2fc" providerId="ADAL" clId="{4F5D13B4-2B9A-5447-9C6D-E0D7BC4B6273}" dt="2023-06-29T05:12:33.611" v="10125"/>
          <ac:grpSpMkLst>
            <pc:docMk/>
            <pc:sldMk cId="3341918423" sldId="427"/>
            <ac:grpSpMk id="86" creationId="{137A55C7-7D49-3675-2803-778849B8CEFD}"/>
          </ac:grpSpMkLst>
        </pc:grpChg>
        <pc:grpChg chg="mod">
          <ac:chgData name="koyanagi kei" userId="4a995bc4-0b79-4bdc-a549-ea708d96a2fc" providerId="ADAL" clId="{4F5D13B4-2B9A-5447-9C6D-E0D7BC4B6273}" dt="2023-06-29T05:12:33.611" v="10125"/>
          <ac:grpSpMkLst>
            <pc:docMk/>
            <pc:sldMk cId="3341918423" sldId="427"/>
            <ac:grpSpMk id="87" creationId="{2A7B592F-4A0C-27F7-051A-C7A2142709FC}"/>
          </ac:grpSpMkLst>
        </pc:grpChg>
        <pc:grpChg chg="mod">
          <ac:chgData name="koyanagi kei" userId="4a995bc4-0b79-4bdc-a549-ea708d96a2fc" providerId="ADAL" clId="{4F5D13B4-2B9A-5447-9C6D-E0D7BC4B6273}" dt="2023-06-29T05:12:33.611" v="10125"/>
          <ac:grpSpMkLst>
            <pc:docMk/>
            <pc:sldMk cId="3341918423" sldId="427"/>
            <ac:grpSpMk id="88" creationId="{3EE8EB01-65DA-C03D-A2DA-215206B5B611}"/>
          </ac:grpSpMkLst>
        </pc:grpChg>
        <pc:picChg chg="mod">
          <ac:chgData name="koyanagi kei" userId="4a995bc4-0b79-4bdc-a549-ea708d96a2fc" providerId="ADAL" clId="{4F5D13B4-2B9A-5447-9C6D-E0D7BC4B6273}" dt="2023-06-29T04:07:26.893" v="9869"/>
          <ac:picMkLst>
            <pc:docMk/>
            <pc:sldMk cId="3341918423" sldId="427"/>
            <ac:picMk id="8" creationId="{AF2EC0F0-5169-4CD9-3208-D4A2411F1106}"/>
          </ac:picMkLst>
        </pc:picChg>
        <pc:picChg chg="mod">
          <ac:chgData name="koyanagi kei" userId="4a995bc4-0b79-4bdc-a549-ea708d96a2fc" providerId="ADAL" clId="{4F5D13B4-2B9A-5447-9C6D-E0D7BC4B6273}" dt="2023-06-29T04:07:26.893" v="9869"/>
          <ac:picMkLst>
            <pc:docMk/>
            <pc:sldMk cId="3341918423" sldId="427"/>
            <ac:picMk id="10" creationId="{67C3DECF-5F96-3CBA-6EFC-A1804EBF74B2}"/>
          </ac:picMkLst>
        </pc:picChg>
        <pc:picChg chg="mod">
          <ac:chgData name="koyanagi kei" userId="4a995bc4-0b79-4bdc-a549-ea708d96a2fc" providerId="ADAL" clId="{4F5D13B4-2B9A-5447-9C6D-E0D7BC4B6273}" dt="2023-06-29T04:07:26.893" v="9869"/>
          <ac:picMkLst>
            <pc:docMk/>
            <pc:sldMk cId="3341918423" sldId="427"/>
            <ac:picMk id="12" creationId="{1308B58B-7A46-7956-7015-8A9FACBEC9E7}"/>
          </ac:picMkLst>
        </pc:picChg>
        <pc:picChg chg="add del mod">
          <ac:chgData name="koyanagi kei" userId="4a995bc4-0b79-4bdc-a549-ea708d96a2fc" providerId="ADAL" clId="{4F5D13B4-2B9A-5447-9C6D-E0D7BC4B6273}" dt="2023-06-29T04:44:56.244" v="9971" actId="478"/>
          <ac:picMkLst>
            <pc:docMk/>
            <pc:sldMk cId="3341918423" sldId="427"/>
            <ac:picMk id="26" creationId="{97A46D1D-F8F5-DBB5-F025-8661ED44AC83}"/>
          </ac:picMkLst>
        </pc:picChg>
        <pc:picChg chg="add del mod">
          <ac:chgData name="koyanagi kei" userId="4a995bc4-0b79-4bdc-a549-ea708d96a2fc" providerId="ADAL" clId="{4F5D13B4-2B9A-5447-9C6D-E0D7BC4B6273}" dt="2023-06-29T04:44:54.525" v="9970" actId="478"/>
          <ac:picMkLst>
            <pc:docMk/>
            <pc:sldMk cId="3341918423" sldId="427"/>
            <ac:picMk id="27" creationId="{64A1F647-BDA9-7AED-CD3F-F763707368AD}"/>
          </ac:picMkLst>
        </pc:picChg>
        <pc:picChg chg="add mod">
          <ac:chgData name="koyanagi kei" userId="4a995bc4-0b79-4bdc-a549-ea708d96a2fc" providerId="ADAL" clId="{4F5D13B4-2B9A-5447-9C6D-E0D7BC4B6273}" dt="2023-06-29T04:48:37.061" v="10012" actId="1076"/>
          <ac:picMkLst>
            <pc:docMk/>
            <pc:sldMk cId="3341918423" sldId="427"/>
            <ac:picMk id="28" creationId="{0A94F26E-621F-E1B5-F73D-4E4486FBD44A}"/>
          </ac:picMkLst>
        </pc:picChg>
        <pc:picChg chg="add del mod">
          <ac:chgData name="koyanagi kei" userId="4a995bc4-0b79-4bdc-a549-ea708d96a2fc" providerId="ADAL" clId="{4F5D13B4-2B9A-5447-9C6D-E0D7BC4B6273}" dt="2023-06-29T05:15:43.091" v="10204" actId="478"/>
          <ac:picMkLst>
            <pc:docMk/>
            <pc:sldMk cId="3341918423" sldId="427"/>
            <ac:picMk id="29" creationId="{FF4F694B-4261-4130-8D0E-C013486661E9}"/>
          </ac:picMkLst>
        </pc:picChg>
        <pc:picChg chg="add del mod">
          <ac:chgData name="koyanagi kei" userId="4a995bc4-0b79-4bdc-a549-ea708d96a2fc" providerId="ADAL" clId="{4F5D13B4-2B9A-5447-9C6D-E0D7BC4B6273}" dt="2023-06-29T04:45:36.174" v="9981" actId="478"/>
          <ac:picMkLst>
            <pc:docMk/>
            <pc:sldMk cId="3341918423" sldId="427"/>
            <ac:picMk id="31" creationId="{58118549-BD85-CC43-0DEF-14B636B27651}"/>
          </ac:picMkLst>
        </pc:picChg>
        <pc:picChg chg="add mod">
          <ac:chgData name="koyanagi kei" userId="4a995bc4-0b79-4bdc-a549-ea708d96a2fc" providerId="ADAL" clId="{4F5D13B4-2B9A-5447-9C6D-E0D7BC4B6273}" dt="2023-06-29T04:48:11.699" v="10005" actId="14100"/>
          <ac:picMkLst>
            <pc:docMk/>
            <pc:sldMk cId="3341918423" sldId="427"/>
            <ac:picMk id="33" creationId="{E11CD7A4-A05F-CBE6-030F-386EC40D4A9E}"/>
          </ac:picMkLst>
        </pc:picChg>
        <pc:picChg chg="mod">
          <ac:chgData name="koyanagi kei" userId="4a995bc4-0b79-4bdc-a549-ea708d96a2fc" providerId="ADAL" clId="{4F5D13B4-2B9A-5447-9C6D-E0D7BC4B6273}" dt="2023-06-29T04:47:35.504" v="9997" actId="1076"/>
          <ac:picMkLst>
            <pc:docMk/>
            <pc:sldMk cId="3341918423" sldId="427"/>
            <ac:picMk id="39" creationId="{6761C0C2-2080-C3BD-B9A2-303AD32D62FC}"/>
          </ac:picMkLst>
        </pc:picChg>
        <pc:picChg chg="mod">
          <ac:chgData name="koyanagi kei" userId="4a995bc4-0b79-4bdc-a549-ea708d96a2fc" providerId="ADAL" clId="{4F5D13B4-2B9A-5447-9C6D-E0D7BC4B6273}" dt="2023-06-29T04:47:29.955" v="9994"/>
          <ac:picMkLst>
            <pc:docMk/>
            <pc:sldMk cId="3341918423" sldId="427"/>
            <ac:picMk id="41" creationId="{E5F87B7C-9A35-2E09-C696-35891478D19A}"/>
          </ac:picMkLst>
        </pc:picChg>
        <pc:picChg chg="mod">
          <ac:chgData name="koyanagi kei" userId="4a995bc4-0b79-4bdc-a549-ea708d96a2fc" providerId="ADAL" clId="{4F5D13B4-2B9A-5447-9C6D-E0D7BC4B6273}" dt="2023-06-29T04:47:29.955" v="9994"/>
          <ac:picMkLst>
            <pc:docMk/>
            <pc:sldMk cId="3341918423" sldId="427"/>
            <ac:picMk id="43" creationId="{B2B7D532-0303-B86D-A09F-6B24AA8F432D}"/>
          </ac:picMkLst>
        </pc:picChg>
        <pc:picChg chg="add mod">
          <ac:chgData name="koyanagi kei" userId="4a995bc4-0b79-4bdc-a549-ea708d96a2fc" providerId="ADAL" clId="{4F5D13B4-2B9A-5447-9C6D-E0D7BC4B6273}" dt="2023-06-29T04:48:24.349" v="10009" actId="1076"/>
          <ac:picMkLst>
            <pc:docMk/>
            <pc:sldMk cId="3341918423" sldId="427"/>
            <ac:picMk id="45" creationId="{5719C62B-DC4D-1EC8-060C-8817CB836AD2}"/>
          </ac:picMkLst>
        </pc:picChg>
        <pc:picChg chg="mod">
          <ac:chgData name="koyanagi kei" userId="4a995bc4-0b79-4bdc-a549-ea708d96a2fc" providerId="ADAL" clId="{4F5D13B4-2B9A-5447-9C6D-E0D7BC4B6273}" dt="2023-06-29T04:49:02.215" v="10018"/>
          <ac:picMkLst>
            <pc:docMk/>
            <pc:sldMk cId="3341918423" sldId="427"/>
            <ac:picMk id="49" creationId="{3EE3F601-1265-7D5E-4125-3944F6DB4AA7}"/>
          </ac:picMkLst>
        </pc:picChg>
        <pc:picChg chg="mod">
          <ac:chgData name="koyanagi kei" userId="4a995bc4-0b79-4bdc-a549-ea708d96a2fc" providerId="ADAL" clId="{4F5D13B4-2B9A-5447-9C6D-E0D7BC4B6273}" dt="2023-06-29T04:49:02.215" v="10018"/>
          <ac:picMkLst>
            <pc:docMk/>
            <pc:sldMk cId="3341918423" sldId="427"/>
            <ac:picMk id="51" creationId="{46C2CB8E-08FE-DF4D-AACD-5DD259715DCD}"/>
          </ac:picMkLst>
        </pc:picChg>
        <pc:picChg chg="mod">
          <ac:chgData name="koyanagi kei" userId="4a995bc4-0b79-4bdc-a549-ea708d96a2fc" providerId="ADAL" clId="{4F5D13B4-2B9A-5447-9C6D-E0D7BC4B6273}" dt="2023-06-29T04:49:02.215" v="10018"/>
          <ac:picMkLst>
            <pc:docMk/>
            <pc:sldMk cId="3341918423" sldId="427"/>
            <ac:picMk id="53" creationId="{B6673303-6F62-EE79-D1DE-C312F6C80654}"/>
          </ac:picMkLst>
        </pc:picChg>
        <pc:picChg chg="mod">
          <ac:chgData name="koyanagi kei" userId="4a995bc4-0b79-4bdc-a549-ea708d96a2fc" providerId="ADAL" clId="{4F5D13B4-2B9A-5447-9C6D-E0D7BC4B6273}" dt="2023-06-29T04:50:48.847" v="10040"/>
          <ac:picMkLst>
            <pc:docMk/>
            <pc:sldMk cId="3341918423" sldId="427"/>
            <ac:picMk id="59" creationId="{0D21687A-5881-4841-CB7F-BD51C2239CA7}"/>
          </ac:picMkLst>
        </pc:picChg>
        <pc:picChg chg="mod">
          <ac:chgData name="koyanagi kei" userId="4a995bc4-0b79-4bdc-a549-ea708d96a2fc" providerId="ADAL" clId="{4F5D13B4-2B9A-5447-9C6D-E0D7BC4B6273}" dt="2023-06-29T04:50:48.847" v="10040"/>
          <ac:picMkLst>
            <pc:docMk/>
            <pc:sldMk cId="3341918423" sldId="427"/>
            <ac:picMk id="61" creationId="{8FB23D83-F5E7-BDF6-7B80-DC02B97B4C65}"/>
          </ac:picMkLst>
        </pc:picChg>
        <pc:picChg chg="mod">
          <ac:chgData name="koyanagi kei" userId="4a995bc4-0b79-4bdc-a549-ea708d96a2fc" providerId="ADAL" clId="{4F5D13B4-2B9A-5447-9C6D-E0D7BC4B6273}" dt="2023-06-29T04:50:48.847" v="10040"/>
          <ac:picMkLst>
            <pc:docMk/>
            <pc:sldMk cId="3341918423" sldId="427"/>
            <ac:picMk id="64" creationId="{D5483229-D1CC-2F2C-9734-244E6D67BA13}"/>
          </ac:picMkLst>
        </pc:picChg>
        <pc:picChg chg="mod">
          <ac:chgData name="koyanagi kei" userId="4a995bc4-0b79-4bdc-a549-ea708d96a2fc" providerId="ADAL" clId="{4F5D13B4-2B9A-5447-9C6D-E0D7BC4B6273}" dt="2023-06-29T04:51:18.817" v="10046"/>
          <ac:picMkLst>
            <pc:docMk/>
            <pc:sldMk cId="3341918423" sldId="427"/>
            <ac:picMk id="66" creationId="{3C9983CF-ABC2-61BF-67A3-36F5675CA185}"/>
          </ac:picMkLst>
        </pc:picChg>
        <pc:picChg chg="mod">
          <ac:chgData name="koyanagi kei" userId="4a995bc4-0b79-4bdc-a549-ea708d96a2fc" providerId="ADAL" clId="{4F5D13B4-2B9A-5447-9C6D-E0D7BC4B6273}" dt="2023-06-29T04:51:18.817" v="10046"/>
          <ac:picMkLst>
            <pc:docMk/>
            <pc:sldMk cId="3341918423" sldId="427"/>
            <ac:picMk id="68" creationId="{8E0D0AEE-3FDB-D22A-3769-9151901C57D7}"/>
          </ac:picMkLst>
        </pc:picChg>
        <pc:picChg chg="mod">
          <ac:chgData name="koyanagi kei" userId="4a995bc4-0b79-4bdc-a549-ea708d96a2fc" providerId="ADAL" clId="{4F5D13B4-2B9A-5447-9C6D-E0D7BC4B6273}" dt="2023-06-29T04:51:18.817" v="10046"/>
          <ac:picMkLst>
            <pc:docMk/>
            <pc:sldMk cId="3341918423" sldId="427"/>
            <ac:picMk id="70" creationId="{351D798E-6A52-1840-376D-821AA8AC67F5}"/>
          </ac:picMkLst>
        </pc:picChg>
        <pc:picChg chg="mod">
          <ac:chgData name="koyanagi kei" userId="4a995bc4-0b79-4bdc-a549-ea708d96a2fc" providerId="ADAL" clId="{4F5D13B4-2B9A-5447-9C6D-E0D7BC4B6273}" dt="2023-06-29T04:51:33.843" v="10049"/>
          <ac:picMkLst>
            <pc:docMk/>
            <pc:sldMk cId="3341918423" sldId="427"/>
            <ac:picMk id="72" creationId="{F0F0A834-F727-F982-1080-DB0C98F6E64C}"/>
          </ac:picMkLst>
        </pc:picChg>
        <pc:picChg chg="mod">
          <ac:chgData name="koyanagi kei" userId="4a995bc4-0b79-4bdc-a549-ea708d96a2fc" providerId="ADAL" clId="{4F5D13B4-2B9A-5447-9C6D-E0D7BC4B6273}" dt="2023-06-29T04:51:33.843" v="10049"/>
          <ac:picMkLst>
            <pc:docMk/>
            <pc:sldMk cId="3341918423" sldId="427"/>
            <ac:picMk id="74" creationId="{39220B74-C4DC-5386-1ABB-4022673C6A0F}"/>
          </ac:picMkLst>
        </pc:picChg>
        <pc:picChg chg="mod">
          <ac:chgData name="koyanagi kei" userId="4a995bc4-0b79-4bdc-a549-ea708d96a2fc" providerId="ADAL" clId="{4F5D13B4-2B9A-5447-9C6D-E0D7BC4B6273}" dt="2023-06-29T04:51:33.843" v="10049"/>
          <ac:picMkLst>
            <pc:docMk/>
            <pc:sldMk cId="3341918423" sldId="427"/>
            <ac:picMk id="76" creationId="{0BA04CAC-0106-1DB8-922D-3278C2E04C5E}"/>
          </ac:picMkLst>
        </pc:picChg>
        <pc:picChg chg="mod">
          <ac:chgData name="koyanagi kei" userId="4a995bc4-0b79-4bdc-a549-ea708d96a2fc" providerId="ADAL" clId="{4F5D13B4-2B9A-5447-9C6D-E0D7BC4B6273}" dt="2023-06-29T05:12:33.611" v="10125"/>
          <ac:picMkLst>
            <pc:docMk/>
            <pc:sldMk cId="3341918423" sldId="427"/>
            <ac:picMk id="90" creationId="{205B9047-DBA1-61A5-1D93-5E24DE1870FB}"/>
          </ac:picMkLst>
        </pc:picChg>
        <pc:picChg chg="mod">
          <ac:chgData name="koyanagi kei" userId="4a995bc4-0b79-4bdc-a549-ea708d96a2fc" providerId="ADAL" clId="{4F5D13B4-2B9A-5447-9C6D-E0D7BC4B6273}" dt="2023-06-29T04:49:26.452" v="10024" actId="1076"/>
          <ac:picMkLst>
            <pc:docMk/>
            <pc:sldMk cId="3341918423" sldId="427"/>
            <ac:picMk id="94" creationId="{D36D5E06-ECDA-C644-F827-827955D201C3}"/>
          </ac:picMkLst>
        </pc:picChg>
        <pc:picChg chg="mod">
          <ac:chgData name="koyanagi kei" userId="4a995bc4-0b79-4bdc-a549-ea708d96a2fc" providerId="ADAL" clId="{4F5D13B4-2B9A-5447-9C6D-E0D7BC4B6273}" dt="2023-06-29T04:52:08.612" v="10054" actId="1076"/>
          <ac:picMkLst>
            <pc:docMk/>
            <pc:sldMk cId="3341918423" sldId="427"/>
            <ac:picMk id="95" creationId="{CECD935F-D29D-27C2-5618-55724F5BB5B5}"/>
          </ac:picMkLst>
        </pc:picChg>
        <pc:picChg chg="mod">
          <ac:chgData name="koyanagi kei" userId="4a995bc4-0b79-4bdc-a549-ea708d96a2fc" providerId="ADAL" clId="{4F5D13B4-2B9A-5447-9C6D-E0D7BC4B6273}" dt="2023-06-29T04:56:38.465" v="10063" actId="1076"/>
          <ac:picMkLst>
            <pc:docMk/>
            <pc:sldMk cId="3341918423" sldId="427"/>
            <ac:picMk id="96" creationId="{1D6336A2-40CE-0B1D-5AA9-D6F272861D7A}"/>
          </ac:picMkLst>
        </pc:picChg>
        <pc:picChg chg="mod">
          <ac:chgData name="koyanagi kei" userId="4a995bc4-0b79-4bdc-a549-ea708d96a2fc" providerId="ADAL" clId="{4F5D13B4-2B9A-5447-9C6D-E0D7BC4B6273}" dt="2023-06-29T04:52:18.613" v="10056" actId="1076"/>
          <ac:picMkLst>
            <pc:docMk/>
            <pc:sldMk cId="3341918423" sldId="427"/>
            <ac:picMk id="97" creationId="{33C4F842-918B-F85C-7582-0AD41CE3C4BC}"/>
          </ac:picMkLst>
        </pc:picChg>
        <pc:picChg chg="mod">
          <ac:chgData name="koyanagi kei" userId="4a995bc4-0b79-4bdc-a549-ea708d96a2fc" providerId="ADAL" clId="{4F5D13B4-2B9A-5447-9C6D-E0D7BC4B6273}" dt="2023-06-29T05:12:33.611" v="10125"/>
          <ac:picMkLst>
            <pc:docMk/>
            <pc:sldMk cId="3341918423" sldId="427"/>
            <ac:picMk id="99" creationId="{86B85AB9-2C28-9D3F-6438-22E7328EEE5B}"/>
          </ac:picMkLst>
        </pc:picChg>
        <pc:picChg chg="mod">
          <ac:chgData name="koyanagi kei" userId="4a995bc4-0b79-4bdc-a549-ea708d96a2fc" providerId="ADAL" clId="{4F5D13B4-2B9A-5447-9C6D-E0D7BC4B6273}" dt="2023-06-29T05:12:33.611" v="10125"/>
          <ac:picMkLst>
            <pc:docMk/>
            <pc:sldMk cId="3341918423" sldId="427"/>
            <ac:picMk id="101" creationId="{44BFE254-B0CC-3878-4AE3-82CDB059F5AE}"/>
          </ac:picMkLst>
        </pc:picChg>
        <pc:cxnChg chg="add del mod">
          <ac:chgData name="koyanagi kei" userId="4a995bc4-0b79-4bdc-a549-ea708d96a2fc" providerId="ADAL" clId="{4F5D13B4-2B9A-5447-9C6D-E0D7BC4B6273}" dt="2023-06-29T05:15:48.172" v="10205" actId="478"/>
          <ac:cxnSpMkLst>
            <pc:docMk/>
            <pc:sldMk cId="3341918423" sldId="427"/>
            <ac:cxnSpMk id="15" creationId="{7FAF11BD-EE0F-865A-99AB-E9D6D0FF9045}"/>
          </ac:cxnSpMkLst>
        </pc:cxnChg>
        <pc:cxnChg chg="add del mod">
          <ac:chgData name="koyanagi kei" userId="4a995bc4-0b79-4bdc-a549-ea708d96a2fc" providerId="ADAL" clId="{4F5D13B4-2B9A-5447-9C6D-E0D7BC4B6273}" dt="2023-06-29T05:15:48.172" v="10205" actId="478"/>
          <ac:cxnSpMkLst>
            <pc:docMk/>
            <pc:sldMk cId="3341918423" sldId="427"/>
            <ac:cxnSpMk id="18" creationId="{DBBCE4B8-4BBF-9FD8-ED5C-B9A258837C0C}"/>
          </ac:cxnSpMkLst>
        </pc:cxnChg>
        <pc:cxnChg chg="add del mod">
          <ac:chgData name="koyanagi kei" userId="4a995bc4-0b79-4bdc-a549-ea708d96a2fc" providerId="ADAL" clId="{4F5D13B4-2B9A-5447-9C6D-E0D7BC4B6273}" dt="2023-06-29T05:14:22.666" v="10179" actId="478"/>
          <ac:cxnSpMkLst>
            <pc:docMk/>
            <pc:sldMk cId="3341918423" sldId="427"/>
            <ac:cxnSpMk id="21" creationId="{C8D65F81-F801-C13E-6EBE-86183CC945F1}"/>
          </ac:cxnSpMkLst>
        </pc:cxnChg>
        <pc:cxnChg chg="add del mod">
          <ac:chgData name="koyanagi kei" userId="4a995bc4-0b79-4bdc-a549-ea708d96a2fc" providerId="ADAL" clId="{4F5D13B4-2B9A-5447-9C6D-E0D7BC4B6273}" dt="2023-06-29T05:15:48.172" v="10205" actId="478"/>
          <ac:cxnSpMkLst>
            <pc:docMk/>
            <pc:sldMk cId="3341918423" sldId="427"/>
            <ac:cxnSpMk id="23" creationId="{76E5F2CC-BDF1-31D2-4D4E-CBE37E197223}"/>
          </ac:cxnSpMkLst>
        </pc:cxnChg>
        <pc:cxnChg chg="add del mod">
          <ac:chgData name="koyanagi kei" userId="4a995bc4-0b79-4bdc-a549-ea708d96a2fc" providerId="ADAL" clId="{4F5D13B4-2B9A-5447-9C6D-E0D7BC4B6273}" dt="2023-06-29T05:15:43.091" v="10204" actId="478"/>
          <ac:cxnSpMkLst>
            <pc:docMk/>
            <pc:sldMk cId="3341918423" sldId="427"/>
            <ac:cxnSpMk id="79" creationId="{D7A627F1-B939-412F-A90B-A8450467EA65}"/>
          </ac:cxnSpMkLst>
        </pc:cxnChg>
        <pc:cxnChg chg="add del mod">
          <ac:chgData name="koyanagi kei" userId="4a995bc4-0b79-4bdc-a549-ea708d96a2fc" providerId="ADAL" clId="{4F5D13B4-2B9A-5447-9C6D-E0D7BC4B6273}" dt="2023-06-29T05:15:43.091" v="10204" actId="478"/>
          <ac:cxnSpMkLst>
            <pc:docMk/>
            <pc:sldMk cId="3341918423" sldId="427"/>
            <ac:cxnSpMk id="82" creationId="{D8964589-1492-4AF8-5CFA-64716262B7D1}"/>
          </ac:cxnSpMkLst>
        </pc:cxnChg>
        <pc:cxnChg chg="add del mod">
          <ac:chgData name="koyanagi kei" userId="4a995bc4-0b79-4bdc-a549-ea708d96a2fc" providerId="ADAL" clId="{4F5D13B4-2B9A-5447-9C6D-E0D7BC4B6273}" dt="2023-06-29T05:15:43.091" v="10204" actId="478"/>
          <ac:cxnSpMkLst>
            <pc:docMk/>
            <pc:sldMk cId="3341918423" sldId="427"/>
            <ac:cxnSpMk id="83" creationId="{61A02A7C-63EB-71E2-B811-AC9A40CCD95C}"/>
          </ac:cxnSpMkLst>
        </pc:cxnChg>
        <pc:cxnChg chg="add del mod">
          <ac:chgData name="koyanagi kei" userId="4a995bc4-0b79-4bdc-a549-ea708d96a2fc" providerId="ADAL" clId="{4F5D13B4-2B9A-5447-9C6D-E0D7BC4B6273}" dt="2023-06-29T05:15:43.091" v="10204" actId="478"/>
          <ac:cxnSpMkLst>
            <pc:docMk/>
            <pc:sldMk cId="3341918423" sldId="427"/>
            <ac:cxnSpMk id="103" creationId="{3CA052B5-8DD6-51CA-0FB2-235EF4C5C04E}"/>
          </ac:cxnSpMkLst>
        </pc:cxnChg>
        <pc:cxnChg chg="add del mod">
          <ac:chgData name="koyanagi kei" userId="4a995bc4-0b79-4bdc-a549-ea708d96a2fc" providerId="ADAL" clId="{4F5D13B4-2B9A-5447-9C6D-E0D7BC4B6273}" dt="2023-06-29T05:15:43.091" v="10204" actId="478"/>
          <ac:cxnSpMkLst>
            <pc:docMk/>
            <pc:sldMk cId="3341918423" sldId="427"/>
            <ac:cxnSpMk id="104" creationId="{AB2617DF-EE2E-9BF2-A45C-0E6ADE2DA694}"/>
          </ac:cxnSpMkLst>
        </pc:cxnChg>
        <pc:cxnChg chg="add del mod">
          <ac:chgData name="koyanagi kei" userId="4a995bc4-0b79-4bdc-a549-ea708d96a2fc" providerId="ADAL" clId="{4F5D13B4-2B9A-5447-9C6D-E0D7BC4B6273}" dt="2023-06-29T05:13:56.045" v="10175"/>
          <ac:cxnSpMkLst>
            <pc:docMk/>
            <pc:sldMk cId="3341918423" sldId="427"/>
            <ac:cxnSpMk id="105" creationId="{0C8CA9A2-B95E-61AD-64B6-D2951A027076}"/>
          </ac:cxnSpMkLst>
        </pc:cxnChg>
        <pc:cxnChg chg="add del mod">
          <ac:chgData name="koyanagi kei" userId="4a995bc4-0b79-4bdc-a549-ea708d96a2fc" providerId="ADAL" clId="{4F5D13B4-2B9A-5447-9C6D-E0D7BC4B6273}" dt="2023-06-29T05:15:43.091" v="10204" actId="478"/>
          <ac:cxnSpMkLst>
            <pc:docMk/>
            <pc:sldMk cId="3341918423" sldId="427"/>
            <ac:cxnSpMk id="106" creationId="{2434F378-98C0-5CA4-47F1-4562F3667978}"/>
          </ac:cxnSpMkLst>
        </pc:cxnChg>
      </pc:sldChg>
      <pc:sldChg chg="delSp modSp add mod modNotesTx">
        <pc:chgData name="koyanagi kei" userId="4a995bc4-0b79-4bdc-a549-ea708d96a2fc" providerId="ADAL" clId="{4F5D13B4-2B9A-5447-9C6D-E0D7BC4B6273}" dt="2023-07-05T10:37:12.340" v="18205" actId="20577"/>
        <pc:sldMkLst>
          <pc:docMk/>
          <pc:sldMk cId="1640497861" sldId="428"/>
        </pc:sldMkLst>
        <pc:spChg chg="del">
          <ac:chgData name="koyanagi kei" userId="4a995bc4-0b79-4bdc-a549-ea708d96a2fc" providerId="ADAL" clId="{4F5D13B4-2B9A-5447-9C6D-E0D7BC4B6273}" dt="2023-06-29T05:15:55.613" v="10206" actId="478"/>
          <ac:spMkLst>
            <pc:docMk/>
            <pc:sldMk cId="1640497861" sldId="428"/>
            <ac:spMk id="84" creationId="{53E7E768-D330-6085-D57B-FDE95AAAED0F}"/>
          </ac:spMkLst>
        </pc:spChg>
        <pc:spChg chg="mod">
          <ac:chgData name="koyanagi kei" userId="4a995bc4-0b79-4bdc-a549-ea708d96a2fc" providerId="ADAL" clId="{4F5D13B4-2B9A-5447-9C6D-E0D7BC4B6273}" dt="2023-06-29T05:17:52.359" v="10232" actId="20577"/>
          <ac:spMkLst>
            <pc:docMk/>
            <pc:sldMk cId="1640497861" sldId="428"/>
            <ac:spMk id="93" creationId="{ABC15A12-61FA-6B09-77B6-2E590F2459AF}"/>
          </ac:spMkLst>
        </pc:spChg>
        <pc:spChg chg="del">
          <ac:chgData name="koyanagi kei" userId="4a995bc4-0b79-4bdc-a549-ea708d96a2fc" providerId="ADAL" clId="{4F5D13B4-2B9A-5447-9C6D-E0D7BC4B6273}" dt="2023-06-29T05:15:55.613" v="10206" actId="478"/>
          <ac:spMkLst>
            <pc:docMk/>
            <pc:sldMk cId="1640497861" sldId="428"/>
            <ac:spMk id="102" creationId="{E4809BF2-22A8-8A44-C436-7650294DFBA4}"/>
          </ac:spMkLst>
        </pc:spChg>
        <pc:grpChg chg="del">
          <ac:chgData name="koyanagi kei" userId="4a995bc4-0b79-4bdc-a549-ea708d96a2fc" providerId="ADAL" clId="{4F5D13B4-2B9A-5447-9C6D-E0D7BC4B6273}" dt="2023-06-29T05:15:55.613" v="10206" actId="478"/>
          <ac:grpSpMkLst>
            <pc:docMk/>
            <pc:sldMk cId="1640497861" sldId="428"/>
            <ac:grpSpMk id="47" creationId="{AC051E5E-4CE7-573F-E6CB-80BD3CEB749C}"/>
          </ac:grpSpMkLst>
        </pc:grpChg>
        <pc:grpChg chg="del">
          <ac:chgData name="koyanagi kei" userId="4a995bc4-0b79-4bdc-a549-ea708d96a2fc" providerId="ADAL" clId="{4F5D13B4-2B9A-5447-9C6D-E0D7BC4B6273}" dt="2023-06-29T05:15:55.613" v="10206" actId="478"/>
          <ac:grpSpMkLst>
            <pc:docMk/>
            <pc:sldMk cId="1640497861" sldId="428"/>
            <ac:grpSpMk id="65" creationId="{17F259AC-592D-65BF-E435-03F26FF83559}"/>
          </ac:grpSpMkLst>
        </pc:grpChg>
        <pc:grpChg chg="del">
          <ac:chgData name="koyanagi kei" userId="4a995bc4-0b79-4bdc-a549-ea708d96a2fc" providerId="ADAL" clId="{4F5D13B4-2B9A-5447-9C6D-E0D7BC4B6273}" dt="2023-06-29T05:15:55.613" v="10206" actId="478"/>
          <ac:grpSpMkLst>
            <pc:docMk/>
            <pc:sldMk cId="1640497861" sldId="428"/>
            <ac:grpSpMk id="71" creationId="{1519E649-AD22-29EE-F4EB-9736D7DE3261}"/>
          </ac:grpSpMkLst>
        </pc:grpChg>
        <pc:grpChg chg="del">
          <ac:chgData name="koyanagi kei" userId="4a995bc4-0b79-4bdc-a549-ea708d96a2fc" providerId="ADAL" clId="{4F5D13B4-2B9A-5447-9C6D-E0D7BC4B6273}" dt="2023-06-29T05:15:55.613" v="10206" actId="478"/>
          <ac:grpSpMkLst>
            <pc:docMk/>
            <pc:sldMk cId="1640497861" sldId="428"/>
            <ac:grpSpMk id="85" creationId="{E23358A7-FEDC-B806-46B5-3DC55C7C2A49}"/>
          </ac:grpSpMkLst>
        </pc:grpChg>
        <pc:picChg chg="del">
          <ac:chgData name="koyanagi kei" userId="4a995bc4-0b79-4bdc-a549-ea708d96a2fc" providerId="ADAL" clId="{4F5D13B4-2B9A-5447-9C6D-E0D7BC4B6273}" dt="2023-06-29T05:15:55.613" v="10206" actId="478"/>
          <ac:picMkLst>
            <pc:docMk/>
            <pc:sldMk cId="1640497861" sldId="428"/>
            <ac:picMk id="29" creationId="{FF4F694B-4261-4130-8D0E-C013486661E9}"/>
          </ac:picMkLst>
        </pc:picChg>
        <pc:cxnChg chg="del">
          <ac:chgData name="koyanagi kei" userId="4a995bc4-0b79-4bdc-a549-ea708d96a2fc" providerId="ADAL" clId="{4F5D13B4-2B9A-5447-9C6D-E0D7BC4B6273}" dt="2023-06-29T05:15:55.613" v="10206" actId="478"/>
          <ac:cxnSpMkLst>
            <pc:docMk/>
            <pc:sldMk cId="1640497861" sldId="428"/>
            <ac:cxnSpMk id="79" creationId="{D7A627F1-B939-412F-A90B-A8450467EA65}"/>
          </ac:cxnSpMkLst>
        </pc:cxnChg>
        <pc:cxnChg chg="del">
          <ac:chgData name="koyanagi kei" userId="4a995bc4-0b79-4bdc-a549-ea708d96a2fc" providerId="ADAL" clId="{4F5D13B4-2B9A-5447-9C6D-E0D7BC4B6273}" dt="2023-06-29T05:15:55.613" v="10206" actId="478"/>
          <ac:cxnSpMkLst>
            <pc:docMk/>
            <pc:sldMk cId="1640497861" sldId="428"/>
            <ac:cxnSpMk id="82" creationId="{D8964589-1492-4AF8-5CFA-64716262B7D1}"/>
          </ac:cxnSpMkLst>
        </pc:cxnChg>
        <pc:cxnChg chg="del">
          <ac:chgData name="koyanagi kei" userId="4a995bc4-0b79-4bdc-a549-ea708d96a2fc" providerId="ADAL" clId="{4F5D13B4-2B9A-5447-9C6D-E0D7BC4B6273}" dt="2023-06-29T05:15:55.613" v="10206" actId="478"/>
          <ac:cxnSpMkLst>
            <pc:docMk/>
            <pc:sldMk cId="1640497861" sldId="428"/>
            <ac:cxnSpMk id="83" creationId="{61A02A7C-63EB-71E2-B811-AC9A40CCD95C}"/>
          </ac:cxnSpMkLst>
        </pc:cxnChg>
        <pc:cxnChg chg="del">
          <ac:chgData name="koyanagi kei" userId="4a995bc4-0b79-4bdc-a549-ea708d96a2fc" providerId="ADAL" clId="{4F5D13B4-2B9A-5447-9C6D-E0D7BC4B6273}" dt="2023-06-29T05:15:55.613" v="10206" actId="478"/>
          <ac:cxnSpMkLst>
            <pc:docMk/>
            <pc:sldMk cId="1640497861" sldId="428"/>
            <ac:cxnSpMk id="103" creationId="{3CA052B5-8DD6-51CA-0FB2-235EF4C5C04E}"/>
          </ac:cxnSpMkLst>
        </pc:cxnChg>
        <pc:cxnChg chg="del">
          <ac:chgData name="koyanagi kei" userId="4a995bc4-0b79-4bdc-a549-ea708d96a2fc" providerId="ADAL" clId="{4F5D13B4-2B9A-5447-9C6D-E0D7BC4B6273}" dt="2023-06-29T05:15:55.613" v="10206" actId="478"/>
          <ac:cxnSpMkLst>
            <pc:docMk/>
            <pc:sldMk cId="1640497861" sldId="428"/>
            <ac:cxnSpMk id="104" creationId="{AB2617DF-EE2E-9BF2-A45C-0E6ADE2DA694}"/>
          </ac:cxnSpMkLst>
        </pc:cxnChg>
        <pc:cxnChg chg="del">
          <ac:chgData name="koyanagi kei" userId="4a995bc4-0b79-4bdc-a549-ea708d96a2fc" providerId="ADAL" clId="{4F5D13B4-2B9A-5447-9C6D-E0D7BC4B6273}" dt="2023-06-29T05:15:55.613" v="10206" actId="478"/>
          <ac:cxnSpMkLst>
            <pc:docMk/>
            <pc:sldMk cId="1640497861" sldId="428"/>
            <ac:cxnSpMk id="106" creationId="{2434F378-98C0-5CA4-47F1-4562F3667978}"/>
          </ac:cxnSpMkLst>
        </pc:cxnChg>
      </pc:sldChg>
      <pc:sldChg chg="delSp modSp add mod modNotesTx">
        <pc:chgData name="koyanagi kei" userId="4a995bc4-0b79-4bdc-a549-ea708d96a2fc" providerId="ADAL" clId="{4F5D13B4-2B9A-5447-9C6D-E0D7BC4B6273}" dt="2023-07-05T10:38:34.886" v="18386" actId="20577"/>
        <pc:sldMkLst>
          <pc:docMk/>
          <pc:sldMk cId="177135997" sldId="429"/>
        </pc:sldMkLst>
        <pc:spChg chg="mod">
          <ac:chgData name="koyanagi kei" userId="4a995bc4-0b79-4bdc-a549-ea708d96a2fc" providerId="ADAL" clId="{4F5D13B4-2B9A-5447-9C6D-E0D7BC4B6273}" dt="2023-06-29T05:17:55.827" v="10234" actId="20577"/>
          <ac:spMkLst>
            <pc:docMk/>
            <pc:sldMk cId="177135997" sldId="429"/>
            <ac:spMk id="93" creationId="{ABC15A12-61FA-6B09-77B6-2E590F2459AF}"/>
          </ac:spMkLst>
        </pc:spChg>
        <pc:spChg chg="del">
          <ac:chgData name="koyanagi kei" userId="4a995bc4-0b79-4bdc-a549-ea708d96a2fc" providerId="ADAL" clId="{4F5D13B4-2B9A-5447-9C6D-E0D7BC4B6273}" dt="2023-06-29T05:16:07.372" v="10207" actId="478"/>
          <ac:spMkLst>
            <pc:docMk/>
            <pc:sldMk cId="177135997" sldId="429"/>
            <ac:spMk id="102" creationId="{E4809BF2-22A8-8A44-C436-7650294DFBA4}"/>
          </ac:spMkLst>
        </pc:spChg>
        <pc:grpChg chg="del">
          <ac:chgData name="koyanagi kei" userId="4a995bc4-0b79-4bdc-a549-ea708d96a2fc" providerId="ADAL" clId="{4F5D13B4-2B9A-5447-9C6D-E0D7BC4B6273}" dt="2023-06-29T05:16:07.372" v="10207" actId="478"/>
          <ac:grpSpMkLst>
            <pc:docMk/>
            <pc:sldMk cId="177135997" sldId="429"/>
            <ac:grpSpMk id="85" creationId="{E23358A7-FEDC-B806-46B5-3DC55C7C2A49}"/>
          </ac:grpSpMkLst>
        </pc:grpChg>
        <pc:cxnChg chg="del">
          <ac:chgData name="koyanagi kei" userId="4a995bc4-0b79-4bdc-a549-ea708d96a2fc" providerId="ADAL" clId="{4F5D13B4-2B9A-5447-9C6D-E0D7BC4B6273}" dt="2023-06-29T05:16:07.372" v="10207" actId="478"/>
          <ac:cxnSpMkLst>
            <pc:docMk/>
            <pc:sldMk cId="177135997" sldId="429"/>
            <ac:cxnSpMk id="103" creationId="{3CA052B5-8DD6-51CA-0FB2-235EF4C5C04E}"/>
          </ac:cxnSpMkLst>
        </pc:cxnChg>
        <pc:cxnChg chg="del">
          <ac:chgData name="koyanagi kei" userId="4a995bc4-0b79-4bdc-a549-ea708d96a2fc" providerId="ADAL" clId="{4F5D13B4-2B9A-5447-9C6D-E0D7BC4B6273}" dt="2023-06-29T05:16:07.372" v="10207" actId="478"/>
          <ac:cxnSpMkLst>
            <pc:docMk/>
            <pc:sldMk cId="177135997" sldId="429"/>
            <ac:cxnSpMk id="104" creationId="{AB2617DF-EE2E-9BF2-A45C-0E6ADE2DA694}"/>
          </ac:cxnSpMkLst>
        </pc:cxnChg>
        <pc:cxnChg chg="del">
          <ac:chgData name="koyanagi kei" userId="4a995bc4-0b79-4bdc-a549-ea708d96a2fc" providerId="ADAL" clId="{4F5D13B4-2B9A-5447-9C6D-E0D7BC4B6273}" dt="2023-06-29T05:16:07.372" v="10207" actId="478"/>
          <ac:cxnSpMkLst>
            <pc:docMk/>
            <pc:sldMk cId="177135997" sldId="429"/>
            <ac:cxnSpMk id="106" creationId="{2434F378-98C0-5CA4-47F1-4562F3667978}"/>
          </ac:cxnSpMkLst>
        </pc:cxnChg>
      </pc:sldChg>
      <pc:sldChg chg="modSp add mod modNotesTx">
        <pc:chgData name="koyanagi kei" userId="4a995bc4-0b79-4bdc-a549-ea708d96a2fc" providerId="ADAL" clId="{4F5D13B4-2B9A-5447-9C6D-E0D7BC4B6273}" dt="2023-07-05T11:05:46.432" v="18683" actId="20577"/>
        <pc:sldMkLst>
          <pc:docMk/>
          <pc:sldMk cId="2438446687" sldId="430"/>
        </pc:sldMkLst>
        <pc:spChg chg="mod">
          <ac:chgData name="koyanagi kei" userId="4a995bc4-0b79-4bdc-a549-ea708d96a2fc" providerId="ADAL" clId="{4F5D13B4-2B9A-5447-9C6D-E0D7BC4B6273}" dt="2023-06-29T05:18:04.333" v="10236" actId="20577"/>
          <ac:spMkLst>
            <pc:docMk/>
            <pc:sldMk cId="2438446687" sldId="430"/>
            <ac:spMk id="93" creationId="{ABC15A12-61FA-6B09-77B6-2E590F2459AF}"/>
          </ac:spMkLst>
        </pc:spChg>
      </pc:sldChg>
      <pc:sldChg chg="addSp delSp modSp add mod modNotesTx">
        <pc:chgData name="koyanagi kei" userId="4a995bc4-0b79-4bdc-a549-ea708d96a2fc" providerId="ADAL" clId="{4F5D13B4-2B9A-5447-9C6D-E0D7BC4B6273}" dt="2023-07-05T12:55:50.993" v="23726" actId="20577"/>
        <pc:sldMkLst>
          <pc:docMk/>
          <pc:sldMk cId="2553989757" sldId="431"/>
        </pc:sldMkLst>
        <pc:spChg chg="add mod">
          <ac:chgData name="koyanagi kei" userId="4a995bc4-0b79-4bdc-a549-ea708d96a2fc" providerId="ADAL" clId="{4F5D13B4-2B9A-5447-9C6D-E0D7BC4B6273}" dt="2023-07-05T11:37:02.559" v="21075" actId="20577"/>
          <ac:spMkLst>
            <pc:docMk/>
            <pc:sldMk cId="2553989757" sldId="431"/>
            <ac:spMk id="2" creationId="{4E45A793-7F5E-4F95-D006-E87B7E82457A}"/>
          </ac:spMkLst>
        </pc:spChg>
        <pc:spChg chg="mod">
          <ac:chgData name="koyanagi kei" userId="4a995bc4-0b79-4bdc-a549-ea708d96a2fc" providerId="ADAL" clId="{4F5D13B4-2B9A-5447-9C6D-E0D7BC4B6273}" dt="2023-06-29T05:15:20.924" v="10202" actId="20577"/>
          <ac:spMkLst>
            <pc:docMk/>
            <pc:sldMk cId="2553989757" sldId="431"/>
            <ac:spMk id="3" creationId="{F3CD745F-5615-004C-A3F6-C82F8A7971D3}"/>
          </ac:spMkLst>
        </pc:spChg>
        <pc:spChg chg="del">
          <ac:chgData name="koyanagi kei" userId="4a995bc4-0b79-4bdc-a549-ea708d96a2fc" providerId="ADAL" clId="{4F5D13B4-2B9A-5447-9C6D-E0D7BC4B6273}" dt="2023-06-29T05:15:27.157" v="10203" actId="478"/>
          <ac:spMkLst>
            <pc:docMk/>
            <pc:sldMk cId="2553989757" sldId="431"/>
            <ac:spMk id="13" creationId="{9758F546-19A0-1C0B-8AB8-BEE2F793C179}"/>
          </ac:spMkLst>
        </pc:spChg>
        <pc:spChg chg="del">
          <ac:chgData name="koyanagi kei" userId="4a995bc4-0b79-4bdc-a549-ea708d96a2fc" providerId="ADAL" clId="{4F5D13B4-2B9A-5447-9C6D-E0D7BC4B6273}" dt="2023-06-29T05:15:27.157" v="10203" actId="478"/>
          <ac:spMkLst>
            <pc:docMk/>
            <pc:sldMk cId="2553989757" sldId="431"/>
            <ac:spMk id="84" creationId="{53E7E768-D330-6085-D57B-FDE95AAAED0F}"/>
          </ac:spMkLst>
        </pc:spChg>
        <pc:spChg chg="del">
          <ac:chgData name="koyanagi kei" userId="4a995bc4-0b79-4bdc-a549-ea708d96a2fc" providerId="ADAL" clId="{4F5D13B4-2B9A-5447-9C6D-E0D7BC4B6273}" dt="2023-06-29T05:15:27.157" v="10203" actId="478"/>
          <ac:spMkLst>
            <pc:docMk/>
            <pc:sldMk cId="2553989757" sldId="431"/>
            <ac:spMk id="92" creationId="{4DF356B0-2B9E-CF47-69BC-74888997EFED}"/>
          </ac:spMkLst>
        </pc:spChg>
        <pc:spChg chg="del">
          <ac:chgData name="koyanagi kei" userId="4a995bc4-0b79-4bdc-a549-ea708d96a2fc" providerId="ADAL" clId="{4F5D13B4-2B9A-5447-9C6D-E0D7BC4B6273}" dt="2023-06-29T05:16:25.452" v="10208" actId="478"/>
          <ac:spMkLst>
            <pc:docMk/>
            <pc:sldMk cId="2553989757" sldId="431"/>
            <ac:spMk id="93" creationId="{ABC15A12-61FA-6B09-77B6-2E590F2459AF}"/>
          </ac:spMkLst>
        </pc:spChg>
        <pc:spChg chg="del">
          <ac:chgData name="koyanagi kei" userId="4a995bc4-0b79-4bdc-a549-ea708d96a2fc" providerId="ADAL" clId="{4F5D13B4-2B9A-5447-9C6D-E0D7BC4B6273}" dt="2023-06-29T05:15:27.157" v="10203" actId="478"/>
          <ac:spMkLst>
            <pc:docMk/>
            <pc:sldMk cId="2553989757" sldId="431"/>
            <ac:spMk id="98" creationId="{E037D9A5-CDED-B8FE-0507-EDCBB883F77F}"/>
          </ac:spMkLst>
        </pc:spChg>
        <pc:spChg chg="del">
          <ac:chgData name="koyanagi kei" userId="4a995bc4-0b79-4bdc-a549-ea708d96a2fc" providerId="ADAL" clId="{4F5D13B4-2B9A-5447-9C6D-E0D7BC4B6273}" dt="2023-06-29T05:15:27.157" v="10203" actId="478"/>
          <ac:spMkLst>
            <pc:docMk/>
            <pc:sldMk cId="2553989757" sldId="431"/>
            <ac:spMk id="102" creationId="{E4809BF2-22A8-8A44-C436-7650294DFBA4}"/>
          </ac:spMkLst>
        </pc:spChg>
        <pc:grpChg chg="del">
          <ac:chgData name="koyanagi kei" userId="4a995bc4-0b79-4bdc-a549-ea708d96a2fc" providerId="ADAL" clId="{4F5D13B4-2B9A-5447-9C6D-E0D7BC4B6273}" dt="2023-06-29T05:15:27.157" v="10203" actId="478"/>
          <ac:grpSpMkLst>
            <pc:docMk/>
            <pc:sldMk cId="2553989757" sldId="431"/>
            <ac:grpSpMk id="2" creationId="{9635EEE0-14FB-78DE-91CC-2E5D7BF24808}"/>
          </ac:grpSpMkLst>
        </pc:grpChg>
        <pc:grpChg chg="del">
          <ac:chgData name="koyanagi kei" userId="4a995bc4-0b79-4bdc-a549-ea708d96a2fc" providerId="ADAL" clId="{4F5D13B4-2B9A-5447-9C6D-E0D7BC4B6273}" dt="2023-06-29T05:15:27.157" v="10203" actId="478"/>
          <ac:grpSpMkLst>
            <pc:docMk/>
            <pc:sldMk cId="2553989757" sldId="431"/>
            <ac:grpSpMk id="47" creationId="{AC051E5E-4CE7-573F-E6CB-80BD3CEB749C}"/>
          </ac:grpSpMkLst>
        </pc:grpChg>
        <pc:grpChg chg="del">
          <ac:chgData name="koyanagi kei" userId="4a995bc4-0b79-4bdc-a549-ea708d96a2fc" providerId="ADAL" clId="{4F5D13B4-2B9A-5447-9C6D-E0D7BC4B6273}" dt="2023-06-29T05:15:27.157" v="10203" actId="478"/>
          <ac:grpSpMkLst>
            <pc:docMk/>
            <pc:sldMk cId="2553989757" sldId="431"/>
            <ac:grpSpMk id="65" creationId="{17F259AC-592D-65BF-E435-03F26FF83559}"/>
          </ac:grpSpMkLst>
        </pc:grpChg>
        <pc:grpChg chg="del">
          <ac:chgData name="koyanagi kei" userId="4a995bc4-0b79-4bdc-a549-ea708d96a2fc" providerId="ADAL" clId="{4F5D13B4-2B9A-5447-9C6D-E0D7BC4B6273}" dt="2023-06-29T05:15:27.157" v="10203" actId="478"/>
          <ac:grpSpMkLst>
            <pc:docMk/>
            <pc:sldMk cId="2553989757" sldId="431"/>
            <ac:grpSpMk id="71" creationId="{1519E649-AD22-29EE-F4EB-9736D7DE3261}"/>
          </ac:grpSpMkLst>
        </pc:grpChg>
        <pc:grpChg chg="del">
          <ac:chgData name="koyanagi kei" userId="4a995bc4-0b79-4bdc-a549-ea708d96a2fc" providerId="ADAL" clId="{4F5D13B4-2B9A-5447-9C6D-E0D7BC4B6273}" dt="2023-06-29T05:15:27.157" v="10203" actId="478"/>
          <ac:grpSpMkLst>
            <pc:docMk/>
            <pc:sldMk cId="2553989757" sldId="431"/>
            <ac:grpSpMk id="85" creationId="{E23358A7-FEDC-B806-46B5-3DC55C7C2A49}"/>
          </ac:grpSpMkLst>
        </pc:grpChg>
        <pc:picChg chg="del">
          <ac:chgData name="koyanagi kei" userId="4a995bc4-0b79-4bdc-a549-ea708d96a2fc" providerId="ADAL" clId="{4F5D13B4-2B9A-5447-9C6D-E0D7BC4B6273}" dt="2023-06-29T05:15:27.157" v="10203" actId="478"/>
          <ac:picMkLst>
            <pc:docMk/>
            <pc:sldMk cId="2553989757" sldId="431"/>
            <ac:picMk id="29" creationId="{FF4F694B-4261-4130-8D0E-C013486661E9}"/>
          </ac:picMkLst>
        </pc:picChg>
        <pc:picChg chg="del">
          <ac:chgData name="koyanagi kei" userId="4a995bc4-0b79-4bdc-a549-ea708d96a2fc" providerId="ADAL" clId="{4F5D13B4-2B9A-5447-9C6D-E0D7BC4B6273}" dt="2023-06-29T05:15:27.157" v="10203" actId="478"/>
          <ac:picMkLst>
            <pc:docMk/>
            <pc:sldMk cId="2553989757" sldId="431"/>
            <ac:picMk id="94" creationId="{D36D5E06-ECDA-C644-F827-827955D201C3}"/>
          </ac:picMkLst>
        </pc:picChg>
        <pc:picChg chg="del">
          <ac:chgData name="koyanagi kei" userId="4a995bc4-0b79-4bdc-a549-ea708d96a2fc" providerId="ADAL" clId="{4F5D13B4-2B9A-5447-9C6D-E0D7BC4B6273}" dt="2023-06-29T05:15:27.157" v="10203" actId="478"/>
          <ac:picMkLst>
            <pc:docMk/>
            <pc:sldMk cId="2553989757" sldId="431"/>
            <ac:picMk id="95" creationId="{CECD935F-D29D-27C2-5618-55724F5BB5B5}"/>
          </ac:picMkLst>
        </pc:picChg>
        <pc:picChg chg="del">
          <ac:chgData name="koyanagi kei" userId="4a995bc4-0b79-4bdc-a549-ea708d96a2fc" providerId="ADAL" clId="{4F5D13B4-2B9A-5447-9C6D-E0D7BC4B6273}" dt="2023-06-29T05:15:27.157" v="10203" actId="478"/>
          <ac:picMkLst>
            <pc:docMk/>
            <pc:sldMk cId="2553989757" sldId="431"/>
            <ac:picMk id="96" creationId="{1D6336A2-40CE-0B1D-5AA9-D6F272861D7A}"/>
          </ac:picMkLst>
        </pc:picChg>
        <pc:picChg chg="del">
          <ac:chgData name="koyanagi kei" userId="4a995bc4-0b79-4bdc-a549-ea708d96a2fc" providerId="ADAL" clId="{4F5D13B4-2B9A-5447-9C6D-E0D7BC4B6273}" dt="2023-06-29T05:15:27.157" v="10203" actId="478"/>
          <ac:picMkLst>
            <pc:docMk/>
            <pc:sldMk cId="2553989757" sldId="431"/>
            <ac:picMk id="97" creationId="{33C4F842-918B-F85C-7582-0AD41CE3C4BC}"/>
          </ac:picMkLst>
        </pc:picChg>
        <pc:cxnChg chg="del">
          <ac:chgData name="koyanagi kei" userId="4a995bc4-0b79-4bdc-a549-ea708d96a2fc" providerId="ADAL" clId="{4F5D13B4-2B9A-5447-9C6D-E0D7BC4B6273}" dt="2023-06-29T05:15:27.157" v="10203" actId="478"/>
          <ac:cxnSpMkLst>
            <pc:docMk/>
            <pc:sldMk cId="2553989757" sldId="431"/>
            <ac:cxnSpMk id="15" creationId="{7FAF11BD-EE0F-865A-99AB-E9D6D0FF9045}"/>
          </ac:cxnSpMkLst>
        </pc:cxnChg>
        <pc:cxnChg chg="del">
          <ac:chgData name="koyanagi kei" userId="4a995bc4-0b79-4bdc-a549-ea708d96a2fc" providerId="ADAL" clId="{4F5D13B4-2B9A-5447-9C6D-E0D7BC4B6273}" dt="2023-06-29T05:15:27.157" v="10203" actId="478"/>
          <ac:cxnSpMkLst>
            <pc:docMk/>
            <pc:sldMk cId="2553989757" sldId="431"/>
            <ac:cxnSpMk id="18" creationId="{DBBCE4B8-4BBF-9FD8-ED5C-B9A258837C0C}"/>
          </ac:cxnSpMkLst>
        </pc:cxnChg>
        <pc:cxnChg chg="del">
          <ac:chgData name="koyanagi kei" userId="4a995bc4-0b79-4bdc-a549-ea708d96a2fc" providerId="ADAL" clId="{4F5D13B4-2B9A-5447-9C6D-E0D7BC4B6273}" dt="2023-06-29T05:15:27.157" v="10203" actId="478"/>
          <ac:cxnSpMkLst>
            <pc:docMk/>
            <pc:sldMk cId="2553989757" sldId="431"/>
            <ac:cxnSpMk id="23" creationId="{76E5F2CC-BDF1-31D2-4D4E-CBE37E197223}"/>
          </ac:cxnSpMkLst>
        </pc:cxnChg>
        <pc:cxnChg chg="del">
          <ac:chgData name="koyanagi kei" userId="4a995bc4-0b79-4bdc-a549-ea708d96a2fc" providerId="ADAL" clId="{4F5D13B4-2B9A-5447-9C6D-E0D7BC4B6273}" dt="2023-06-29T05:15:27.157" v="10203" actId="478"/>
          <ac:cxnSpMkLst>
            <pc:docMk/>
            <pc:sldMk cId="2553989757" sldId="431"/>
            <ac:cxnSpMk id="79" creationId="{D7A627F1-B939-412F-A90B-A8450467EA65}"/>
          </ac:cxnSpMkLst>
        </pc:cxnChg>
        <pc:cxnChg chg="del">
          <ac:chgData name="koyanagi kei" userId="4a995bc4-0b79-4bdc-a549-ea708d96a2fc" providerId="ADAL" clId="{4F5D13B4-2B9A-5447-9C6D-E0D7BC4B6273}" dt="2023-06-29T05:15:27.157" v="10203" actId="478"/>
          <ac:cxnSpMkLst>
            <pc:docMk/>
            <pc:sldMk cId="2553989757" sldId="431"/>
            <ac:cxnSpMk id="82" creationId="{D8964589-1492-4AF8-5CFA-64716262B7D1}"/>
          </ac:cxnSpMkLst>
        </pc:cxnChg>
        <pc:cxnChg chg="del">
          <ac:chgData name="koyanagi kei" userId="4a995bc4-0b79-4bdc-a549-ea708d96a2fc" providerId="ADAL" clId="{4F5D13B4-2B9A-5447-9C6D-E0D7BC4B6273}" dt="2023-06-29T05:15:27.157" v="10203" actId="478"/>
          <ac:cxnSpMkLst>
            <pc:docMk/>
            <pc:sldMk cId="2553989757" sldId="431"/>
            <ac:cxnSpMk id="83" creationId="{61A02A7C-63EB-71E2-B811-AC9A40CCD95C}"/>
          </ac:cxnSpMkLst>
        </pc:cxnChg>
        <pc:cxnChg chg="del">
          <ac:chgData name="koyanagi kei" userId="4a995bc4-0b79-4bdc-a549-ea708d96a2fc" providerId="ADAL" clId="{4F5D13B4-2B9A-5447-9C6D-E0D7BC4B6273}" dt="2023-06-29T05:15:27.157" v="10203" actId="478"/>
          <ac:cxnSpMkLst>
            <pc:docMk/>
            <pc:sldMk cId="2553989757" sldId="431"/>
            <ac:cxnSpMk id="103" creationId="{3CA052B5-8DD6-51CA-0FB2-235EF4C5C04E}"/>
          </ac:cxnSpMkLst>
        </pc:cxnChg>
        <pc:cxnChg chg="del">
          <ac:chgData name="koyanagi kei" userId="4a995bc4-0b79-4bdc-a549-ea708d96a2fc" providerId="ADAL" clId="{4F5D13B4-2B9A-5447-9C6D-E0D7BC4B6273}" dt="2023-06-29T05:15:27.157" v="10203" actId="478"/>
          <ac:cxnSpMkLst>
            <pc:docMk/>
            <pc:sldMk cId="2553989757" sldId="431"/>
            <ac:cxnSpMk id="104" creationId="{AB2617DF-EE2E-9BF2-A45C-0E6ADE2DA694}"/>
          </ac:cxnSpMkLst>
        </pc:cxnChg>
        <pc:cxnChg chg="del">
          <ac:chgData name="koyanagi kei" userId="4a995bc4-0b79-4bdc-a549-ea708d96a2fc" providerId="ADAL" clId="{4F5D13B4-2B9A-5447-9C6D-E0D7BC4B6273}" dt="2023-06-29T05:15:27.157" v="10203" actId="478"/>
          <ac:cxnSpMkLst>
            <pc:docMk/>
            <pc:sldMk cId="2553989757" sldId="431"/>
            <ac:cxnSpMk id="106" creationId="{2434F378-98C0-5CA4-47F1-4562F3667978}"/>
          </ac:cxnSpMkLst>
        </pc:cxnChg>
      </pc:sldChg>
      <pc:sldChg chg="addSp delSp modSp add mod modNotesTx">
        <pc:chgData name="koyanagi kei" userId="4a995bc4-0b79-4bdc-a549-ea708d96a2fc" providerId="ADAL" clId="{4F5D13B4-2B9A-5447-9C6D-E0D7BC4B6273}" dt="2023-07-05T11:52:13.159" v="21544" actId="20577"/>
        <pc:sldMkLst>
          <pc:docMk/>
          <pc:sldMk cId="3269310953" sldId="432"/>
        </pc:sldMkLst>
        <pc:spChg chg="add mod">
          <ac:chgData name="koyanagi kei" userId="4a995bc4-0b79-4bdc-a549-ea708d96a2fc" providerId="ADAL" clId="{4F5D13B4-2B9A-5447-9C6D-E0D7BC4B6273}" dt="2023-07-05T11:35:06.590" v="20944" actId="1036"/>
          <ac:spMkLst>
            <pc:docMk/>
            <pc:sldMk cId="3269310953" sldId="432"/>
            <ac:spMk id="3" creationId="{C704D630-0C92-172E-0CDA-585236824624}"/>
          </ac:spMkLst>
        </pc:spChg>
        <pc:spChg chg="add mod">
          <ac:chgData name="koyanagi kei" userId="4a995bc4-0b79-4bdc-a549-ea708d96a2fc" providerId="ADAL" clId="{4F5D13B4-2B9A-5447-9C6D-E0D7BC4B6273}" dt="2023-07-05T11:52:05.003" v="21525" actId="692"/>
          <ac:spMkLst>
            <pc:docMk/>
            <pc:sldMk cId="3269310953" sldId="432"/>
            <ac:spMk id="5" creationId="{148A6157-542A-BC34-E2C3-2C64E8665EE7}"/>
          </ac:spMkLst>
        </pc:spChg>
        <pc:graphicFrameChg chg="del">
          <ac:chgData name="koyanagi kei" userId="4a995bc4-0b79-4bdc-a549-ea708d96a2fc" providerId="ADAL" clId="{4F5D13B4-2B9A-5447-9C6D-E0D7BC4B6273}" dt="2023-07-05T11:34:51.427" v="20934" actId="478"/>
          <ac:graphicFrameMkLst>
            <pc:docMk/>
            <pc:sldMk cId="3269310953" sldId="432"/>
            <ac:graphicFrameMk id="2" creationId="{3D5862FB-B165-EE14-43B4-C8D59D1AD2B6}"/>
          </ac:graphicFrameMkLst>
        </pc:graphicFrameChg>
        <pc:graphicFrameChg chg="add mod modGraphic">
          <ac:chgData name="koyanagi kei" userId="4a995bc4-0b79-4bdc-a549-ea708d96a2fc" providerId="ADAL" clId="{4F5D13B4-2B9A-5447-9C6D-E0D7BC4B6273}" dt="2023-07-05T11:51:34.518" v="21520" actId="14734"/>
          <ac:graphicFrameMkLst>
            <pc:docMk/>
            <pc:sldMk cId="3269310953" sldId="432"/>
            <ac:graphicFrameMk id="4" creationId="{23130A4B-EFA7-8ABE-052A-B39014976BC0}"/>
          </ac:graphicFrameMkLst>
        </pc:graphicFrameChg>
      </pc:sldChg>
      <pc:sldChg chg="addSp delSp modSp add mod modNotesTx">
        <pc:chgData name="koyanagi kei" userId="4a995bc4-0b79-4bdc-a549-ea708d96a2fc" providerId="ADAL" clId="{4F5D13B4-2B9A-5447-9C6D-E0D7BC4B6273}" dt="2023-07-18T05:07:41.645" v="31798" actId="20577"/>
        <pc:sldMkLst>
          <pc:docMk/>
          <pc:sldMk cId="2520701021" sldId="433"/>
        </pc:sldMkLst>
        <pc:spChg chg="add mod">
          <ac:chgData name="koyanagi kei" userId="4a995bc4-0b79-4bdc-a549-ea708d96a2fc" providerId="ADAL" clId="{4F5D13B4-2B9A-5447-9C6D-E0D7BC4B6273}" dt="2023-07-05T12:14:56.725" v="23140" actId="20577"/>
          <ac:spMkLst>
            <pc:docMk/>
            <pc:sldMk cId="2520701021" sldId="433"/>
            <ac:spMk id="4" creationId="{CCC498DA-30CE-6BF1-8917-23DC536F86FF}"/>
          </ac:spMkLst>
        </pc:spChg>
        <pc:graphicFrameChg chg="del">
          <ac:chgData name="koyanagi kei" userId="4a995bc4-0b79-4bdc-a549-ea708d96a2fc" providerId="ADAL" clId="{4F5D13B4-2B9A-5447-9C6D-E0D7BC4B6273}" dt="2023-07-05T11:35:12.435" v="20945" actId="478"/>
          <ac:graphicFrameMkLst>
            <pc:docMk/>
            <pc:sldMk cId="2520701021" sldId="433"/>
            <ac:graphicFrameMk id="2" creationId="{3D5862FB-B165-EE14-43B4-C8D59D1AD2B6}"/>
          </ac:graphicFrameMkLst>
        </pc:graphicFrameChg>
        <pc:graphicFrameChg chg="add mod">
          <ac:chgData name="koyanagi kei" userId="4a995bc4-0b79-4bdc-a549-ea708d96a2fc" providerId="ADAL" clId="{4F5D13B4-2B9A-5447-9C6D-E0D7BC4B6273}" dt="2023-07-05T11:35:12.925" v="20946"/>
          <ac:graphicFrameMkLst>
            <pc:docMk/>
            <pc:sldMk cId="2520701021" sldId="433"/>
            <ac:graphicFrameMk id="3" creationId="{B3078958-C756-503F-C694-FEC6617B690D}"/>
          </ac:graphicFrameMkLst>
        </pc:graphicFrameChg>
      </pc:sldChg>
      <pc:sldChg chg="add modNotesTx">
        <pc:chgData name="koyanagi kei" userId="4a995bc4-0b79-4bdc-a549-ea708d96a2fc" providerId="ADAL" clId="{4F5D13B4-2B9A-5447-9C6D-E0D7BC4B6273}" dt="2023-07-05T09:27:45.029" v="15194" actId="20577"/>
        <pc:sldMkLst>
          <pc:docMk/>
          <pc:sldMk cId="2256185930" sldId="434"/>
        </pc:sldMkLst>
      </pc:sldChg>
      <pc:sldChg chg="addSp delSp modSp add mod modNotesTx">
        <pc:chgData name="koyanagi kei" userId="4a995bc4-0b79-4bdc-a549-ea708d96a2fc" providerId="ADAL" clId="{4F5D13B4-2B9A-5447-9C6D-E0D7BC4B6273}" dt="2023-07-05T11:12:15.569" v="18702" actId="20577"/>
        <pc:sldMkLst>
          <pc:docMk/>
          <pc:sldMk cId="191049599" sldId="435"/>
        </pc:sldMkLst>
        <pc:spChg chg="add del mod">
          <ac:chgData name="koyanagi kei" userId="4a995bc4-0b79-4bdc-a549-ea708d96a2fc" providerId="ADAL" clId="{4F5D13B4-2B9A-5447-9C6D-E0D7BC4B6273}" dt="2023-07-05T10:43:35.016" v="18637" actId="478"/>
          <ac:spMkLst>
            <pc:docMk/>
            <pc:sldMk cId="191049599" sldId="435"/>
            <ac:spMk id="14" creationId="{B6C982A3-3403-F573-55FF-AE0F0DE8668E}"/>
          </ac:spMkLst>
        </pc:spChg>
        <pc:spChg chg="add mod">
          <ac:chgData name="koyanagi kei" userId="4a995bc4-0b79-4bdc-a549-ea708d96a2fc" providerId="ADAL" clId="{4F5D13B4-2B9A-5447-9C6D-E0D7BC4B6273}" dt="2023-07-05T10:53:57.910" v="18682" actId="1037"/>
          <ac:spMkLst>
            <pc:docMk/>
            <pc:sldMk cId="191049599" sldId="435"/>
            <ac:spMk id="16" creationId="{2B0FBB6E-2D1C-59BB-EC43-5B4710A0B87F}"/>
          </ac:spMkLst>
        </pc:spChg>
        <pc:spChg chg="add mod">
          <ac:chgData name="koyanagi kei" userId="4a995bc4-0b79-4bdc-a549-ea708d96a2fc" providerId="ADAL" clId="{4F5D13B4-2B9A-5447-9C6D-E0D7BC4B6273}" dt="2023-07-05T10:47:53.436" v="18645" actId="1076"/>
          <ac:spMkLst>
            <pc:docMk/>
            <pc:sldMk cId="191049599" sldId="435"/>
            <ac:spMk id="17" creationId="{308B9E71-0722-F952-FB00-9ABA4ED56FFA}"/>
          </ac:spMkLst>
        </pc:spChg>
        <pc:spChg chg="add mod">
          <ac:chgData name="koyanagi kei" userId="4a995bc4-0b79-4bdc-a549-ea708d96a2fc" providerId="ADAL" clId="{4F5D13B4-2B9A-5447-9C6D-E0D7BC4B6273}" dt="2023-07-05T10:48:03.453" v="18648" actId="1076"/>
          <ac:spMkLst>
            <pc:docMk/>
            <pc:sldMk cId="191049599" sldId="435"/>
            <ac:spMk id="19" creationId="{2E09DF92-D4AC-F0FB-C156-B9E1A1608B4A}"/>
          </ac:spMkLst>
        </pc:spChg>
        <pc:spChg chg="add mod">
          <ac:chgData name="koyanagi kei" userId="4a995bc4-0b79-4bdc-a549-ea708d96a2fc" providerId="ADAL" clId="{4F5D13B4-2B9A-5447-9C6D-E0D7BC4B6273}" dt="2023-07-05T10:48:59.549" v="18663" actId="1076"/>
          <ac:spMkLst>
            <pc:docMk/>
            <pc:sldMk cId="191049599" sldId="435"/>
            <ac:spMk id="20" creationId="{79B0169E-A272-A590-0D5C-ADECBDD328D7}"/>
          </ac:spMkLst>
        </pc:spChg>
        <pc:spChg chg="add mod">
          <ac:chgData name="koyanagi kei" userId="4a995bc4-0b79-4bdc-a549-ea708d96a2fc" providerId="ADAL" clId="{4F5D13B4-2B9A-5447-9C6D-E0D7BC4B6273}" dt="2023-07-05T10:49:08.837" v="18671" actId="1038"/>
          <ac:spMkLst>
            <pc:docMk/>
            <pc:sldMk cId="191049599" sldId="435"/>
            <ac:spMk id="21" creationId="{C5B7F54F-4DF9-865A-CD7F-952FB7AF7643}"/>
          </ac:spMkLst>
        </pc:spChg>
        <pc:spChg chg="add mod">
          <ac:chgData name="koyanagi kei" userId="4a995bc4-0b79-4bdc-a549-ea708d96a2fc" providerId="ADAL" clId="{4F5D13B4-2B9A-5447-9C6D-E0D7BC4B6273}" dt="2023-07-05T10:49:06.042" v="18666" actId="1076"/>
          <ac:spMkLst>
            <pc:docMk/>
            <pc:sldMk cId="191049599" sldId="435"/>
            <ac:spMk id="22" creationId="{C1D7989D-4452-6818-C152-44DEE1A9A894}"/>
          </ac:spMkLst>
        </pc:spChg>
        <pc:spChg chg="add mod">
          <ac:chgData name="koyanagi kei" userId="4a995bc4-0b79-4bdc-a549-ea708d96a2fc" providerId="ADAL" clId="{4F5D13B4-2B9A-5447-9C6D-E0D7BC4B6273}" dt="2023-07-05T10:49:42.424" v="18679" actId="1076"/>
          <ac:spMkLst>
            <pc:docMk/>
            <pc:sldMk cId="191049599" sldId="435"/>
            <ac:spMk id="24" creationId="{9BBBCD15-5E42-1CA7-7091-7BB6D98F440A}"/>
          </ac:spMkLst>
        </pc:spChg>
        <pc:spChg chg="add mod">
          <ac:chgData name="koyanagi kei" userId="4a995bc4-0b79-4bdc-a549-ea708d96a2fc" providerId="ADAL" clId="{4F5D13B4-2B9A-5447-9C6D-E0D7BC4B6273}" dt="2023-07-05T10:49:32.090" v="18677" actId="1076"/>
          <ac:spMkLst>
            <pc:docMk/>
            <pc:sldMk cId="191049599" sldId="435"/>
            <ac:spMk id="25" creationId="{F1D2EEE2-4DE3-EFF4-FCC5-47F7168CE353}"/>
          </ac:spMkLst>
        </pc:spChg>
        <pc:spChg chg="add mod">
          <ac:chgData name="koyanagi kei" userId="4a995bc4-0b79-4bdc-a549-ea708d96a2fc" providerId="ADAL" clId="{4F5D13B4-2B9A-5447-9C6D-E0D7BC4B6273}" dt="2023-07-05T11:06:28.454" v="18693" actId="1036"/>
          <ac:spMkLst>
            <pc:docMk/>
            <pc:sldMk cId="191049599" sldId="435"/>
            <ac:spMk id="26" creationId="{951F6185-B325-70DF-DFF4-75E0D0BD0EB3}"/>
          </ac:spMkLst>
        </pc:spChg>
        <pc:spChg chg="add mod">
          <ac:chgData name="koyanagi kei" userId="4a995bc4-0b79-4bdc-a549-ea708d96a2fc" providerId="ADAL" clId="{4F5D13B4-2B9A-5447-9C6D-E0D7BC4B6273}" dt="2023-07-05T11:06:34.684" v="18699" actId="1036"/>
          <ac:spMkLst>
            <pc:docMk/>
            <pc:sldMk cId="191049599" sldId="435"/>
            <ac:spMk id="27" creationId="{2A9A6405-42F9-9633-6D45-05BBA49326C2}"/>
          </ac:spMkLst>
        </pc:spChg>
        <pc:spChg chg="add mod">
          <ac:chgData name="koyanagi kei" userId="4a995bc4-0b79-4bdc-a549-ea708d96a2fc" providerId="ADAL" clId="{4F5D13B4-2B9A-5447-9C6D-E0D7BC4B6273}" dt="2023-07-05T11:06:32.112" v="18698" actId="1036"/>
          <ac:spMkLst>
            <pc:docMk/>
            <pc:sldMk cId="191049599" sldId="435"/>
            <ac:spMk id="30" creationId="{22E55D29-9649-293F-922D-6D56A6410BEE}"/>
          </ac:spMkLst>
        </pc:spChg>
        <pc:spChg chg="add mod">
          <ac:chgData name="koyanagi kei" userId="4a995bc4-0b79-4bdc-a549-ea708d96a2fc" providerId="ADAL" clId="{4F5D13B4-2B9A-5447-9C6D-E0D7BC4B6273}" dt="2023-07-05T11:06:48.700" v="18701" actId="1076"/>
          <ac:spMkLst>
            <pc:docMk/>
            <pc:sldMk cId="191049599" sldId="435"/>
            <ac:spMk id="31" creationId="{61429B13-120C-3184-0C5C-242406B7C2E1}"/>
          </ac:spMkLst>
        </pc:spChg>
        <pc:grpChg chg="mod">
          <ac:chgData name="koyanagi kei" userId="4a995bc4-0b79-4bdc-a549-ea708d96a2fc" providerId="ADAL" clId="{4F5D13B4-2B9A-5447-9C6D-E0D7BC4B6273}" dt="2023-07-05T10:43:13.937" v="18632" actId="1076"/>
          <ac:grpSpMkLst>
            <pc:docMk/>
            <pc:sldMk cId="191049599" sldId="435"/>
            <ac:grpSpMk id="47" creationId="{AC051E5E-4CE7-573F-E6CB-80BD3CEB749C}"/>
          </ac:grpSpMkLst>
        </pc:grpChg>
        <pc:cxnChg chg="mod">
          <ac:chgData name="koyanagi kei" userId="4a995bc4-0b79-4bdc-a549-ea708d96a2fc" providerId="ADAL" clId="{4F5D13B4-2B9A-5447-9C6D-E0D7BC4B6273}" dt="2023-07-05T10:40:46.044" v="18606" actId="1076"/>
          <ac:cxnSpMkLst>
            <pc:docMk/>
            <pc:sldMk cId="191049599" sldId="435"/>
            <ac:cxnSpMk id="106" creationId="{2434F378-98C0-5CA4-47F1-4562F3667978}"/>
          </ac:cxnSpMkLst>
        </pc:cxnChg>
      </pc:sldChg>
      <pc:sldChg chg="addSp delSp modSp add mod modNotesTx">
        <pc:chgData name="koyanagi kei" userId="4a995bc4-0b79-4bdc-a549-ea708d96a2fc" providerId="ADAL" clId="{4F5D13B4-2B9A-5447-9C6D-E0D7BC4B6273}" dt="2023-07-05T12:12:41.396" v="22871" actId="20577"/>
        <pc:sldMkLst>
          <pc:docMk/>
          <pc:sldMk cId="2181902973" sldId="436"/>
        </pc:sldMkLst>
        <pc:spChg chg="add del mod">
          <ac:chgData name="koyanagi kei" userId="4a995bc4-0b79-4bdc-a549-ea708d96a2fc" providerId="ADAL" clId="{4F5D13B4-2B9A-5447-9C6D-E0D7BC4B6273}" dt="2023-07-05T12:09:26.244" v="22313" actId="478"/>
          <ac:spMkLst>
            <pc:docMk/>
            <pc:sldMk cId="2181902973" sldId="436"/>
            <ac:spMk id="2" creationId="{4E55B7E0-B80F-FF14-C3B5-43FD4AF9EBB5}"/>
          </ac:spMkLst>
        </pc:spChg>
        <pc:spChg chg="add mod">
          <ac:chgData name="koyanagi kei" userId="4a995bc4-0b79-4bdc-a549-ea708d96a2fc" providerId="ADAL" clId="{4F5D13B4-2B9A-5447-9C6D-E0D7BC4B6273}" dt="2023-07-05T12:12:41.396" v="22871" actId="20577"/>
          <ac:spMkLst>
            <pc:docMk/>
            <pc:sldMk cId="2181902973" sldId="436"/>
            <ac:spMk id="7" creationId="{FFD1D76E-6FFE-8F41-1799-EB30A14F65ED}"/>
          </ac:spMkLst>
        </pc:spChg>
      </pc:sldChg>
      <pc:sldChg chg="addSp modSp add mod modNotesTx">
        <pc:chgData name="koyanagi kei" userId="4a995bc4-0b79-4bdc-a549-ea708d96a2fc" providerId="ADAL" clId="{4F5D13B4-2B9A-5447-9C6D-E0D7BC4B6273}" dt="2023-07-05T12:09:03.711" v="22312" actId="20577"/>
        <pc:sldMkLst>
          <pc:docMk/>
          <pc:sldMk cId="140876305" sldId="437"/>
        </pc:sldMkLst>
        <pc:spChg chg="mod">
          <ac:chgData name="koyanagi kei" userId="4a995bc4-0b79-4bdc-a549-ea708d96a2fc" providerId="ADAL" clId="{4F5D13B4-2B9A-5447-9C6D-E0D7BC4B6273}" dt="2023-07-05T12:09:03.711" v="22312" actId="20577"/>
          <ac:spMkLst>
            <pc:docMk/>
            <pc:sldMk cId="140876305" sldId="437"/>
            <ac:spMk id="3" creationId="{6CF2FD97-F9D3-C279-00D9-D7B4E973EFF8}"/>
          </ac:spMkLst>
        </pc:spChg>
        <pc:spChg chg="add mod">
          <ac:chgData name="koyanagi kei" userId="4a995bc4-0b79-4bdc-a549-ea708d96a2fc" providerId="ADAL" clId="{4F5D13B4-2B9A-5447-9C6D-E0D7BC4B6273}" dt="2023-07-05T11:57:46.141" v="21760" actId="692"/>
          <ac:spMkLst>
            <pc:docMk/>
            <pc:sldMk cId="140876305" sldId="437"/>
            <ac:spMk id="4" creationId="{9B20223A-853E-07D9-A4B9-1676227C76B3}"/>
          </ac:spMkLst>
        </pc:spChg>
      </pc:sldChg>
      <pc:sldChg chg="add">
        <pc:chgData name="koyanagi kei" userId="4a995bc4-0b79-4bdc-a549-ea708d96a2fc" providerId="ADAL" clId="{4F5D13B4-2B9A-5447-9C6D-E0D7BC4B6273}" dt="2023-07-05T13:33:04.455" v="23763"/>
        <pc:sldMkLst>
          <pc:docMk/>
          <pc:sldMk cId="1012523461" sldId="438"/>
        </pc:sldMkLst>
      </pc:sldChg>
      <pc:sldChg chg="add del">
        <pc:chgData name="koyanagi kei" userId="4a995bc4-0b79-4bdc-a549-ea708d96a2fc" providerId="ADAL" clId="{4F5D13B4-2B9A-5447-9C6D-E0D7BC4B6273}" dt="2023-07-06T04:08:09.395" v="27825" actId="2696"/>
        <pc:sldMkLst>
          <pc:docMk/>
          <pc:sldMk cId="742041853" sldId="439"/>
        </pc:sldMkLst>
      </pc:sldChg>
      <pc:sldChg chg="add del">
        <pc:chgData name="koyanagi kei" userId="4a995bc4-0b79-4bdc-a549-ea708d96a2fc" providerId="ADAL" clId="{4F5D13B4-2B9A-5447-9C6D-E0D7BC4B6273}" dt="2023-07-06T04:08:10.347" v="27826" actId="2696"/>
        <pc:sldMkLst>
          <pc:docMk/>
          <pc:sldMk cId="3082980423" sldId="440"/>
        </pc:sldMkLst>
      </pc:sldChg>
      <pc:sldChg chg="addSp delSp modSp add mod ord modNotesTx">
        <pc:chgData name="koyanagi kei" userId="4a995bc4-0b79-4bdc-a549-ea708d96a2fc" providerId="ADAL" clId="{4F5D13B4-2B9A-5447-9C6D-E0D7BC4B6273}" dt="2023-07-06T04:07:54.794" v="27824" actId="20577"/>
        <pc:sldMkLst>
          <pc:docMk/>
          <pc:sldMk cId="898692703" sldId="441"/>
        </pc:sldMkLst>
        <pc:spChg chg="del">
          <ac:chgData name="koyanagi kei" userId="4a995bc4-0b79-4bdc-a549-ea708d96a2fc" providerId="ADAL" clId="{4F5D13B4-2B9A-5447-9C6D-E0D7BC4B6273}" dt="2023-07-05T14:14:10.253" v="25634" actId="478"/>
          <ac:spMkLst>
            <pc:docMk/>
            <pc:sldMk cId="898692703" sldId="441"/>
            <ac:spMk id="6" creationId="{8CC82EFB-326D-4647-BAA6-020B9A1EA640}"/>
          </ac:spMkLst>
        </pc:spChg>
        <pc:spChg chg="add del mod">
          <ac:chgData name="koyanagi kei" userId="4a995bc4-0b79-4bdc-a549-ea708d96a2fc" providerId="ADAL" clId="{4F5D13B4-2B9A-5447-9C6D-E0D7BC4B6273}" dt="2023-07-05T14:14:12.110" v="25635" actId="478"/>
          <ac:spMkLst>
            <pc:docMk/>
            <pc:sldMk cId="898692703" sldId="441"/>
            <ac:spMk id="7" creationId="{77165698-F1CF-9BB1-59E3-C0042F12CD12}"/>
          </ac:spMkLst>
        </pc:spChg>
        <pc:spChg chg="add mod">
          <ac:chgData name="koyanagi kei" userId="4a995bc4-0b79-4bdc-a549-ea708d96a2fc" providerId="ADAL" clId="{4F5D13B4-2B9A-5447-9C6D-E0D7BC4B6273}" dt="2023-07-05T14:14:12.559" v="25636"/>
          <ac:spMkLst>
            <pc:docMk/>
            <pc:sldMk cId="898692703" sldId="441"/>
            <ac:spMk id="8" creationId="{F11C3501-24FA-9598-CC5A-1DB260B8EF0E}"/>
          </ac:spMkLst>
        </pc:spChg>
        <pc:graphicFrameChg chg="del mod modGraphic">
          <ac:chgData name="koyanagi kei" userId="4a995bc4-0b79-4bdc-a549-ea708d96a2fc" providerId="ADAL" clId="{4F5D13B4-2B9A-5447-9C6D-E0D7BC4B6273}" dt="2023-07-05T13:42:40.613" v="23983" actId="478"/>
          <ac:graphicFrameMkLst>
            <pc:docMk/>
            <pc:sldMk cId="898692703" sldId="441"/>
            <ac:graphicFrameMk id="2" creationId="{3D5862FB-B165-EE14-43B4-C8D59D1AD2B6}"/>
          </ac:graphicFrameMkLst>
        </pc:graphicFrameChg>
        <pc:graphicFrameChg chg="add del mod modGraphic">
          <ac:chgData name="koyanagi kei" userId="4a995bc4-0b79-4bdc-a549-ea708d96a2fc" providerId="ADAL" clId="{4F5D13B4-2B9A-5447-9C6D-E0D7BC4B6273}" dt="2023-07-05T13:44:18.430" v="23998" actId="478"/>
          <ac:graphicFrameMkLst>
            <pc:docMk/>
            <pc:sldMk cId="898692703" sldId="441"/>
            <ac:graphicFrameMk id="3" creationId="{9845FFDB-04D1-383D-380E-9C64CB8C8F6E}"/>
          </ac:graphicFrameMkLst>
        </pc:graphicFrameChg>
        <pc:graphicFrameChg chg="add mod modGraphic">
          <ac:chgData name="koyanagi kei" userId="4a995bc4-0b79-4bdc-a549-ea708d96a2fc" providerId="ADAL" clId="{4F5D13B4-2B9A-5447-9C6D-E0D7BC4B6273}" dt="2023-07-05T14:11:01.987" v="25044" actId="207"/>
          <ac:graphicFrameMkLst>
            <pc:docMk/>
            <pc:sldMk cId="898692703" sldId="441"/>
            <ac:graphicFrameMk id="4" creationId="{DF7B24EF-7A64-ED22-9F50-A9BA7BEC27B8}"/>
          </ac:graphicFrameMkLst>
        </pc:graphicFrameChg>
      </pc:sldChg>
      <pc:sldChg chg="modSp add mod modNotesTx">
        <pc:chgData name="koyanagi kei" userId="4a995bc4-0b79-4bdc-a549-ea708d96a2fc" providerId="ADAL" clId="{4F5D13B4-2B9A-5447-9C6D-E0D7BC4B6273}" dt="2023-07-07T02:53:23.721" v="29850" actId="14734"/>
        <pc:sldMkLst>
          <pc:docMk/>
          <pc:sldMk cId="228033200" sldId="442"/>
        </pc:sldMkLst>
        <pc:spChg chg="mod">
          <ac:chgData name="koyanagi kei" userId="4a995bc4-0b79-4bdc-a549-ea708d96a2fc" providerId="ADAL" clId="{4F5D13B4-2B9A-5447-9C6D-E0D7BC4B6273}" dt="2023-07-05T14:04:48.906" v="24560" actId="20577"/>
          <ac:spMkLst>
            <pc:docMk/>
            <pc:sldMk cId="228033200" sldId="442"/>
            <ac:spMk id="6" creationId="{8CC82EFB-326D-4647-BAA6-020B9A1EA640}"/>
          </ac:spMkLst>
        </pc:spChg>
        <pc:graphicFrameChg chg="modGraphic">
          <ac:chgData name="koyanagi kei" userId="4a995bc4-0b79-4bdc-a549-ea708d96a2fc" providerId="ADAL" clId="{4F5D13B4-2B9A-5447-9C6D-E0D7BC4B6273}" dt="2023-07-07T02:53:23.721" v="29850" actId="14734"/>
          <ac:graphicFrameMkLst>
            <pc:docMk/>
            <pc:sldMk cId="228033200" sldId="442"/>
            <ac:graphicFrameMk id="4" creationId="{DF7B24EF-7A64-ED22-9F50-A9BA7BEC27B8}"/>
          </ac:graphicFrameMkLst>
        </pc:graphicFrameChg>
      </pc:sldChg>
      <pc:sldChg chg="modSp add mod ord modShow">
        <pc:chgData name="koyanagi kei" userId="4a995bc4-0b79-4bdc-a549-ea708d96a2fc" providerId="ADAL" clId="{4F5D13B4-2B9A-5447-9C6D-E0D7BC4B6273}" dt="2023-07-05T14:15:02.310" v="25642" actId="207"/>
        <pc:sldMkLst>
          <pc:docMk/>
          <pc:sldMk cId="130301287" sldId="443"/>
        </pc:sldMkLst>
        <pc:graphicFrameChg chg="modGraphic">
          <ac:chgData name="koyanagi kei" userId="4a995bc4-0b79-4bdc-a549-ea708d96a2fc" providerId="ADAL" clId="{4F5D13B4-2B9A-5447-9C6D-E0D7BC4B6273}" dt="2023-07-05T14:15:02.310" v="25642" actId="207"/>
          <ac:graphicFrameMkLst>
            <pc:docMk/>
            <pc:sldMk cId="130301287" sldId="443"/>
            <ac:graphicFrameMk id="4" creationId="{DF7B24EF-7A64-ED22-9F50-A9BA7BEC27B8}"/>
          </ac:graphicFrameMkLst>
        </pc:graphicFrameChg>
      </pc:sldChg>
      <pc:sldChg chg="modSp add mod ord modShow modNotesTx">
        <pc:chgData name="koyanagi kei" userId="4a995bc4-0b79-4bdc-a549-ea708d96a2fc" providerId="ADAL" clId="{4F5D13B4-2B9A-5447-9C6D-E0D7BC4B6273}" dt="2023-07-07T02:50:26.097" v="29848" actId="20577"/>
        <pc:sldMkLst>
          <pc:docMk/>
          <pc:sldMk cId="1216430599" sldId="444"/>
        </pc:sldMkLst>
        <pc:spChg chg="mod">
          <ac:chgData name="koyanagi kei" userId="4a995bc4-0b79-4bdc-a549-ea708d96a2fc" providerId="ADAL" clId="{4F5D13B4-2B9A-5447-9C6D-E0D7BC4B6273}" dt="2023-07-05T14:20:33.213" v="26108" actId="20577"/>
          <ac:spMkLst>
            <pc:docMk/>
            <pc:sldMk cId="1216430599" sldId="444"/>
            <ac:spMk id="8" creationId="{F11C3501-24FA-9598-CC5A-1DB260B8EF0E}"/>
          </ac:spMkLst>
        </pc:spChg>
        <pc:graphicFrameChg chg="modGraphic">
          <ac:chgData name="koyanagi kei" userId="4a995bc4-0b79-4bdc-a549-ea708d96a2fc" providerId="ADAL" clId="{4F5D13B4-2B9A-5447-9C6D-E0D7BC4B6273}" dt="2023-07-05T14:16:35.473" v="25655" actId="207"/>
          <ac:graphicFrameMkLst>
            <pc:docMk/>
            <pc:sldMk cId="1216430599" sldId="444"/>
            <ac:graphicFrameMk id="4" creationId="{DF7B24EF-7A64-ED22-9F50-A9BA7BEC27B8}"/>
          </ac:graphicFrameMkLst>
        </pc:graphicFrameChg>
      </pc:sldChg>
      <pc:sldChg chg="modSp add mod ord">
        <pc:chgData name="koyanagi kei" userId="4a995bc4-0b79-4bdc-a549-ea708d96a2fc" providerId="ADAL" clId="{4F5D13B4-2B9A-5447-9C6D-E0D7BC4B6273}" dt="2023-07-05T14:31:05.855" v="26560" actId="20578"/>
        <pc:sldMkLst>
          <pc:docMk/>
          <pc:sldMk cId="67137755" sldId="445"/>
        </pc:sldMkLst>
        <pc:graphicFrameChg chg="modGraphic">
          <ac:chgData name="koyanagi kei" userId="4a995bc4-0b79-4bdc-a549-ea708d96a2fc" providerId="ADAL" clId="{4F5D13B4-2B9A-5447-9C6D-E0D7BC4B6273}" dt="2023-07-05T14:29:28.216" v="26559" actId="20577"/>
          <ac:graphicFrameMkLst>
            <pc:docMk/>
            <pc:sldMk cId="67137755" sldId="445"/>
            <ac:graphicFrameMk id="4" creationId="{DF7B24EF-7A64-ED22-9F50-A9BA7BEC27B8}"/>
          </ac:graphicFrameMkLst>
        </pc:graphicFrameChg>
      </pc:sldChg>
      <pc:sldChg chg="addSp delSp modSp add mod">
        <pc:chgData name="koyanagi kei" userId="4a995bc4-0b79-4bdc-a549-ea708d96a2fc" providerId="ADAL" clId="{4F5D13B4-2B9A-5447-9C6D-E0D7BC4B6273}" dt="2023-07-05T14:37:30.602" v="27013" actId="20577"/>
        <pc:sldMkLst>
          <pc:docMk/>
          <pc:sldMk cId="608569995" sldId="446"/>
        </pc:sldMkLst>
        <pc:graphicFrameChg chg="add del modGraphic">
          <ac:chgData name="koyanagi kei" userId="4a995bc4-0b79-4bdc-a549-ea708d96a2fc" providerId="ADAL" clId="{4F5D13B4-2B9A-5447-9C6D-E0D7BC4B6273}" dt="2023-07-05T14:37:30.602" v="27013" actId="20577"/>
          <ac:graphicFrameMkLst>
            <pc:docMk/>
            <pc:sldMk cId="608569995" sldId="446"/>
            <ac:graphicFrameMk id="4" creationId="{DF7B24EF-7A64-ED22-9F50-A9BA7BEC27B8}"/>
          </ac:graphicFrameMkLst>
        </pc:graphicFrameChg>
      </pc:sldChg>
      <pc:sldChg chg="modSp add mod modShow modNotesTx">
        <pc:chgData name="koyanagi kei" userId="4a995bc4-0b79-4bdc-a549-ea708d96a2fc" providerId="ADAL" clId="{4F5D13B4-2B9A-5447-9C6D-E0D7BC4B6273}" dt="2023-07-06T04:29:08.840" v="28259" actId="20577"/>
        <pc:sldMkLst>
          <pc:docMk/>
          <pc:sldMk cId="1304709263" sldId="447"/>
        </pc:sldMkLst>
        <pc:graphicFrameChg chg="modGraphic">
          <ac:chgData name="koyanagi kei" userId="4a995bc4-0b79-4bdc-a549-ea708d96a2fc" providerId="ADAL" clId="{4F5D13B4-2B9A-5447-9C6D-E0D7BC4B6273}" dt="2023-07-06T04:28:57.500" v="28258" actId="207"/>
          <ac:graphicFrameMkLst>
            <pc:docMk/>
            <pc:sldMk cId="1304709263" sldId="447"/>
            <ac:graphicFrameMk id="4" creationId="{DF7B24EF-7A64-ED22-9F50-A9BA7BEC27B8}"/>
          </ac:graphicFrameMkLst>
        </pc:graphicFrameChg>
      </pc:sldChg>
      <pc:sldChg chg="new del">
        <pc:chgData name="koyanagi kei" userId="4a995bc4-0b79-4bdc-a549-ea708d96a2fc" providerId="ADAL" clId="{4F5D13B4-2B9A-5447-9C6D-E0D7BC4B6273}" dt="2023-07-06T04:02:22.678" v="27058" actId="680"/>
        <pc:sldMkLst>
          <pc:docMk/>
          <pc:sldMk cId="1467363981" sldId="447"/>
        </pc:sldMkLst>
      </pc:sldChg>
      <pc:sldChg chg="add modNotesTx">
        <pc:chgData name="koyanagi kei" userId="4a995bc4-0b79-4bdc-a549-ea708d96a2fc" providerId="ADAL" clId="{4F5D13B4-2B9A-5447-9C6D-E0D7BC4B6273}" dt="2023-07-06T04:29:15.622" v="28260" actId="20577"/>
        <pc:sldMkLst>
          <pc:docMk/>
          <pc:sldMk cId="1474911592" sldId="448"/>
        </pc:sldMkLst>
      </pc:sldChg>
      <pc:sldChg chg="addSp delSp modSp add mod ord modNotesTx">
        <pc:chgData name="koyanagi kei" userId="4a995bc4-0b79-4bdc-a549-ea708d96a2fc" providerId="ADAL" clId="{4F5D13B4-2B9A-5447-9C6D-E0D7BC4B6273}" dt="2023-07-07T03:03:44.610" v="30124" actId="20577"/>
        <pc:sldMkLst>
          <pc:docMk/>
          <pc:sldMk cId="184406197" sldId="449"/>
        </pc:sldMkLst>
        <pc:spChg chg="mod">
          <ac:chgData name="koyanagi kei" userId="4a995bc4-0b79-4bdc-a549-ea708d96a2fc" providerId="ADAL" clId="{4F5D13B4-2B9A-5447-9C6D-E0D7BC4B6273}" dt="2023-07-06T04:35:05.096" v="28937" actId="20577"/>
          <ac:spMkLst>
            <pc:docMk/>
            <pc:sldMk cId="184406197" sldId="449"/>
            <ac:spMk id="8" creationId="{F11C3501-24FA-9598-CC5A-1DB260B8EF0E}"/>
          </ac:spMkLst>
        </pc:spChg>
        <pc:graphicFrameChg chg="add del mod modGraphic">
          <ac:chgData name="koyanagi kei" userId="4a995bc4-0b79-4bdc-a549-ea708d96a2fc" providerId="ADAL" clId="{4F5D13B4-2B9A-5447-9C6D-E0D7BC4B6273}" dt="2023-07-07T02:54:41.892" v="29868" actId="478"/>
          <ac:graphicFrameMkLst>
            <pc:docMk/>
            <pc:sldMk cId="184406197" sldId="449"/>
            <ac:graphicFrameMk id="2" creationId="{CC93D1C8-A439-F990-DBE5-A6C13A93DD99}"/>
          </ac:graphicFrameMkLst>
        </pc:graphicFrameChg>
        <pc:graphicFrameChg chg="mod modGraphic">
          <ac:chgData name="koyanagi kei" userId="4a995bc4-0b79-4bdc-a549-ea708d96a2fc" providerId="ADAL" clId="{4F5D13B4-2B9A-5447-9C6D-E0D7BC4B6273}" dt="2023-07-07T03:03:44.610" v="30124" actId="20577"/>
          <ac:graphicFrameMkLst>
            <pc:docMk/>
            <pc:sldMk cId="184406197" sldId="449"/>
            <ac:graphicFrameMk id="4" creationId="{DF7B24EF-7A64-ED22-9F50-A9BA7BEC27B8}"/>
          </ac:graphicFrameMkLst>
        </pc:graphicFrameChg>
      </pc:sldChg>
      <pc:sldChg chg="modSp add mod modShow modNotesTx">
        <pc:chgData name="koyanagi kei" userId="4a995bc4-0b79-4bdc-a549-ea708d96a2fc" providerId="ADAL" clId="{4F5D13B4-2B9A-5447-9C6D-E0D7BC4B6273}" dt="2023-07-06T04:36:42.546" v="29000" actId="20577"/>
        <pc:sldMkLst>
          <pc:docMk/>
          <pc:sldMk cId="3409577248" sldId="450"/>
        </pc:sldMkLst>
        <pc:spChg chg="mod">
          <ac:chgData name="koyanagi kei" userId="4a995bc4-0b79-4bdc-a549-ea708d96a2fc" providerId="ADAL" clId="{4F5D13B4-2B9A-5447-9C6D-E0D7BC4B6273}" dt="2023-07-06T04:36:42.546" v="29000" actId="20577"/>
          <ac:spMkLst>
            <pc:docMk/>
            <pc:sldMk cId="3409577248" sldId="450"/>
            <ac:spMk id="8" creationId="{F11C3501-24FA-9598-CC5A-1DB260B8EF0E}"/>
          </ac:spMkLst>
        </pc:spChg>
      </pc:sldChg>
      <pc:sldChg chg="modSp add mod modNotesTx">
        <pc:chgData name="koyanagi kei" userId="4a995bc4-0b79-4bdc-a549-ea708d96a2fc" providerId="ADAL" clId="{4F5D13B4-2B9A-5447-9C6D-E0D7BC4B6273}" dt="2023-07-06T04:36:59.949" v="29001"/>
        <pc:sldMkLst>
          <pc:docMk/>
          <pc:sldMk cId="3599654715" sldId="451"/>
        </pc:sldMkLst>
        <pc:spChg chg="mod">
          <ac:chgData name="koyanagi kei" userId="4a995bc4-0b79-4bdc-a549-ea708d96a2fc" providerId="ADAL" clId="{4F5D13B4-2B9A-5447-9C6D-E0D7BC4B6273}" dt="2023-07-06T04:36:59.949" v="29001"/>
          <ac:spMkLst>
            <pc:docMk/>
            <pc:sldMk cId="3599654715" sldId="451"/>
            <ac:spMk id="8" creationId="{F11C3501-24FA-9598-CC5A-1DB260B8EF0E}"/>
          </ac:spMkLst>
        </pc:spChg>
        <pc:graphicFrameChg chg="modGraphic">
          <ac:chgData name="koyanagi kei" userId="4a995bc4-0b79-4bdc-a549-ea708d96a2fc" providerId="ADAL" clId="{4F5D13B4-2B9A-5447-9C6D-E0D7BC4B6273}" dt="2023-07-06T04:36:15.882" v="28966" actId="207"/>
          <ac:graphicFrameMkLst>
            <pc:docMk/>
            <pc:sldMk cId="3599654715" sldId="451"/>
            <ac:graphicFrameMk id="4" creationId="{DF7B24EF-7A64-ED22-9F50-A9BA7BEC27B8}"/>
          </ac:graphicFrameMkLst>
        </pc:graphicFrameChg>
      </pc:sldChg>
      <pc:sldChg chg="modSp add mod ord modNotesTx">
        <pc:chgData name="koyanagi kei" userId="4a995bc4-0b79-4bdc-a549-ea708d96a2fc" providerId="ADAL" clId="{4F5D13B4-2B9A-5447-9C6D-E0D7BC4B6273}" dt="2023-07-07T03:04:19.217" v="30158" actId="20577"/>
        <pc:sldMkLst>
          <pc:docMk/>
          <pc:sldMk cId="622397996" sldId="452"/>
        </pc:sldMkLst>
        <pc:graphicFrameChg chg="mod modGraphic">
          <ac:chgData name="koyanagi kei" userId="4a995bc4-0b79-4bdc-a549-ea708d96a2fc" providerId="ADAL" clId="{4F5D13B4-2B9A-5447-9C6D-E0D7BC4B6273}" dt="2023-07-07T03:04:19.217" v="30158" actId="20577"/>
          <ac:graphicFrameMkLst>
            <pc:docMk/>
            <pc:sldMk cId="622397996" sldId="452"/>
            <ac:graphicFrameMk id="4" creationId="{DF7B24EF-7A64-ED22-9F50-A9BA7BEC27B8}"/>
          </ac:graphicFrameMkLst>
        </pc:graphicFrameChg>
      </pc:sldChg>
      <pc:sldChg chg="delSp modSp add mod modNotesTx">
        <pc:chgData name="koyanagi kei" userId="4a995bc4-0b79-4bdc-a549-ea708d96a2fc" providerId="ADAL" clId="{4F5D13B4-2B9A-5447-9C6D-E0D7BC4B6273}" dt="2023-07-18T05:04:51.311" v="31665" actId="20577"/>
        <pc:sldMkLst>
          <pc:docMk/>
          <pc:sldMk cId="827526276" sldId="453"/>
        </pc:sldMkLst>
        <pc:spChg chg="mod">
          <ac:chgData name="koyanagi kei" userId="4a995bc4-0b79-4bdc-a549-ea708d96a2fc" providerId="ADAL" clId="{4F5D13B4-2B9A-5447-9C6D-E0D7BC4B6273}" dt="2023-07-13T04:25:46.509" v="31660" actId="20577"/>
          <ac:spMkLst>
            <pc:docMk/>
            <pc:sldMk cId="827526276" sldId="453"/>
            <ac:spMk id="3" creationId="{F3CD745F-5615-004C-A3F6-C82F8A7971D3}"/>
          </ac:spMkLst>
        </pc:spChg>
        <pc:spChg chg="mod">
          <ac:chgData name="koyanagi kei" userId="4a995bc4-0b79-4bdc-a549-ea708d96a2fc" providerId="ADAL" clId="{4F5D13B4-2B9A-5447-9C6D-E0D7BC4B6273}" dt="2023-07-13T04:10:52.644" v="30609" actId="1076"/>
          <ac:spMkLst>
            <pc:docMk/>
            <pc:sldMk cId="827526276" sldId="453"/>
            <ac:spMk id="4" creationId="{C9E14442-51F6-AFF6-BA62-5C062C297116}"/>
          </ac:spMkLst>
        </pc:spChg>
        <pc:spChg chg="mod">
          <ac:chgData name="koyanagi kei" userId="4a995bc4-0b79-4bdc-a549-ea708d96a2fc" providerId="ADAL" clId="{4F5D13B4-2B9A-5447-9C6D-E0D7BC4B6273}" dt="2023-07-13T04:24:54.046" v="31587" actId="1037"/>
          <ac:spMkLst>
            <pc:docMk/>
            <pc:sldMk cId="827526276" sldId="453"/>
            <ac:spMk id="5" creationId="{EDE8C94C-FDBF-A206-4DAB-511AF6F6A55A}"/>
          </ac:spMkLst>
        </pc:spChg>
        <pc:spChg chg="mod">
          <ac:chgData name="koyanagi kei" userId="4a995bc4-0b79-4bdc-a549-ea708d96a2fc" providerId="ADAL" clId="{4F5D13B4-2B9A-5447-9C6D-E0D7BC4B6273}" dt="2023-07-13T04:24:54.046" v="31587" actId="1037"/>
          <ac:spMkLst>
            <pc:docMk/>
            <pc:sldMk cId="827526276" sldId="453"/>
            <ac:spMk id="6" creationId="{12446B1A-3C10-2AA7-1056-5C672EA8BCED}"/>
          </ac:spMkLst>
        </pc:spChg>
        <pc:spChg chg="del">
          <ac:chgData name="koyanagi kei" userId="4a995bc4-0b79-4bdc-a549-ea708d96a2fc" providerId="ADAL" clId="{4F5D13B4-2B9A-5447-9C6D-E0D7BC4B6273}" dt="2023-07-13T04:10:38.555" v="30598" actId="478"/>
          <ac:spMkLst>
            <pc:docMk/>
            <pc:sldMk cId="827526276" sldId="453"/>
            <ac:spMk id="7" creationId="{46EDEB3B-4FF0-045B-6497-C0103510F299}"/>
          </ac:spMkLst>
        </pc:spChg>
        <pc:spChg chg="del mod">
          <ac:chgData name="koyanagi kei" userId="4a995bc4-0b79-4bdc-a549-ea708d96a2fc" providerId="ADAL" clId="{4F5D13B4-2B9A-5447-9C6D-E0D7BC4B6273}" dt="2023-07-13T04:10:35.632" v="30597" actId="478"/>
          <ac:spMkLst>
            <pc:docMk/>
            <pc:sldMk cId="827526276" sldId="453"/>
            <ac:spMk id="10" creationId="{53C304E1-33D2-CB6A-475D-EF0325807301}"/>
          </ac:spMkLst>
        </pc:spChg>
        <pc:grpChg chg="mod">
          <ac:chgData name="koyanagi kei" userId="4a995bc4-0b79-4bdc-a549-ea708d96a2fc" providerId="ADAL" clId="{4F5D13B4-2B9A-5447-9C6D-E0D7BC4B6273}" dt="2023-07-13T04:24:54.046" v="31587" actId="1037"/>
          <ac:grpSpMkLst>
            <pc:docMk/>
            <pc:sldMk cId="827526276" sldId="453"/>
            <ac:grpSpMk id="15" creationId="{1B464533-5A7E-1A6D-22BF-06E9221E6E6F}"/>
          </ac:grpSpMkLst>
        </pc:grpChg>
        <pc:grpChg chg="del">
          <ac:chgData name="koyanagi kei" userId="4a995bc4-0b79-4bdc-a549-ea708d96a2fc" providerId="ADAL" clId="{4F5D13B4-2B9A-5447-9C6D-E0D7BC4B6273}" dt="2023-07-13T04:10:42.752" v="30600" actId="478"/>
          <ac:grpSpMkLst>
            <pc:docMk/>
            <pc:sldMk cId="827526276" sldId="453"/>
            <ac:grpSpMk id="16" creationId="{3D41726F-A16C-6411-F6A5-D3664ACA6914}"/>
          </ac:grpSpMkLst>
        </pc:grpChg>
        <pc:cxnChg chg="del">
          <ac:chgData name="koyanagi kei" userId="4a995bc4-0b79-4bdc-a549-ea708d96a2fc" providerId="ADAL" clId="{4F5D13B4-2B9A-5447-9C6D-E0D7BC4B6273}" dt="2023-07-13T04:10:41.871" v="30599" actId="478"/>
          <ac:cxnSpMkLst>
            <pc:docMk/>
            <pc:sldMk cId="827526276" sldId="453"/>
            <ac:cxnSpMk id="12" creationId="{BA4E456E-7C68-C3C8-896E-E86C8CCDB186}"/>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keikoyanagi/Desktop/comment_recommendation/slides/FOSE2023/result_for_FOSE202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Users/keikoyanagi/Desktop/comment_recommendation/slides/FOSE2023/result_for_FOSE2023.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Users/keikoyanagi/Desktop/comment_recommendation/slides/FOSE2023/result_for_FOSE2023.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Users/keikoyanagi/Desktop/comment_recommendation/slides/FOSE2023/result_for_FOSE2023.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Users/keikoyanagi/Desktop/comment_recommendation/slides/FOSE2023/result_for_FOSE2023.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Users/keikoyanagi/Desktop/comment_recommendation/slides/FOSE2023/result_for_FOSE2023.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Users/keikoyanagi/Desktop/comment_recommendation/slides/FOSE2023/result_for_FOSE2023.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Users/keikoyanagi/Desktop/comment_recommendation/slides/FOSE2023/result_for_FOSE2023.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keikoyanagi/Desktop/comment_recommendation/slides/FOSE2023/result_for_FOSE2023.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keikoyanagi/Desktop/comment_recommendation/slides/FOSE2023/result_for_FOSE2023.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keikoyanagi/Desktop/comment_recommendation/slides/FOSE2023/result_for_FOSE2023.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Users/keikoyanagi/Desktop/comment_recommendation/slides/FOSE2023/result_for_FOSE2023.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Users/keikoyanagi/Desktop/comment_recommendation/slides/FOSE2023/result_for_FOSE2023.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Users/keikoyanagi/Desktop/comment_recommendation/slides/FOSE2023/result_for_FOSE2023.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Users/keikoyanagi/Desktop/comment_recommendation/slides/FOSE2023/result_for_FOSE2023.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Users/keikoyanagi/Desktop/comment_recommendation/slides/FOSE2023/result_for_FOSE202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0BEF-754D-98B4-B57461832636}"/>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0BEF-754D-98B4-B57461832636}"/>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0BEF-754D-98B4-B57461832636}"/>
              </c:ext>
            </c:extLst>
          </c:dPt>
          <c:cat>
            <c:strRef>
              <c:f>Sheet1!$B$16:$D$16</c:f>
              <c:strCache>
                <c:ptCount val="3"/>
                <c:pt idx="0">
                  <c:v>英語</c:v>
                </c:pt>
                <c:pt idx="1">
                  <c:v>日本語</c:v>
                </c:pt>
                <c:pt idx="2">
                  <c:v>中国語</c:v>
                </c:pt>
              </c:strCache>
            </c:strRef>
          </c:cat>
          <c:val>
            <c:numRef>
              <c:f>Sheet1!$B$17:$D$17</c:f>
              <c:numCache>
                <c:formatCode>0.0%</c:formatCode>
                <c:ptCount val="3"/>
                <c:pt idx="0">
                  <c:v>0.63600000000000001</c:v>
                </c:pt>
                <c:pt idx="1">
                  <c:v>0.68100000000000005</c:v>
                </c:pt>
                <c:pt idx="2">
                  <c:v>0.52100000000000002</c:v>
                </c:pt>
              </c:numCache>
            </c:numRef>
          </c:val>
          <c:extLst>
            <c:ext xmlns:c16="http://schemas.microsoft.com/office/drawing/2014/chart" uri="{C3380CC4-5D6E-409C-BE32-E72D297353CC}">
              <c16:uniqueId val="{00000006-0BEF-754D-98B4-B57461832636}"/>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C7E0-E84F-9ED2-7104A6F2193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C7E0-E84F-9ED2-7104A6F2193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C7E0-E84F-9ED2-7104A6F2193A}"/>
              </c:ext>
            </c:extLst>
          </c:dPt>
          <c:cat>
            <c:strRef>
              <c:f>Sheet1!$B$20:$D$20</c:f>
              <c:strCache>
                <c:ptCount val="3"/>
                <c:pt idx="0">
                  <c:v>英語</c:v>
                </c:pt>
                <c:pt idx="1">
                  <c:v>日本語</c:v>
                </c:pt>
                <c:pt idx="2">
                  <c:v>中国語</c:v>
                </c:pt>
              </c:strCache>
            </c:strRef>
          </c:cat>
          <c:val>
            <c:numRef>
              <c:f>Sheet1!$B$21:$D$21</c:f>
              <c:numCache>
                <c:formatCode>0.0%</c:formatCode>
                <c:ptCount val="3"/>
                <c:pt idx="0">
                  <c:v>0.627</c:v>
                </c:pt>
                <c:pt idx="1">
                  <c:v>0.68100000000000005</c:v>
                </c:pt>
                <c:pt idx="2">
                  <c:v>0.52100000000000002</c:v>
                </c:pt>
              </c:numCache>
            </c:numRef>
          </c:val>
          <c:extLst>
            <c:ext xmlns:c16="http://schemas.microsoft.com/office/drawing/2014/chart" uri="{C3380CC4-5D6E-409C-BE32-E72D297353CC}">
              <c16:uniqueId val="{00000006-C7E0-E84F-9ED2-7104A6F2193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6B22-6F4F-8441-38508B18487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6B22-6F4F-8441-38508B18487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6B22-6F4F-8441-38508B18487A}"/>
              </c:ext>
            </c:extLst>
          </c:dPt>
          <c:cat>
            <c:strRef>
              <c:f>Sheet1!$G$16:$I$16</c:f>
              <c:strCache>
                <c:ptCount val="3"/>
                <c:pt idx="0">
                  <c:v>英語</c:v>
                </c:pt>
                <c:pt idx="1">
                  <c:v>日本語</c:v>
                </c:pt>
                <c:pt idx="2">
                  <c:v>中国語</c:v>
                </c:pt>
              </c:strCache>
            </c:strRef>
          </c:cat>
          <c:val>
            <c:numRef>
              <c:f>Sheet1!$G$17:$I$17</c:f>
              <c:numCache>
                <c:formatCode>0.0%</c:formatCode>
                <c:ptCount val="3"/>
                <c:pt idx="0">
                  <c:v>0.50900000000000001</c:v>
                </c:pt>
                <c:pt idx="1">
                  <c:v>0.54300000000000004</c:v>
                </c:pt>
                <c:pt idx="2">
                  <c:v>0.41499999999999998</c:v>
                </c:pt>
              </c:numCache>
            </c:numRef>
          </c:val>
          <c:extLst>
            <c:ext xmlns:c16="http://schemas.microsoft.com/office/drawing/2014/chart" uri="{C3380CC4-5D6E-409C-BE32-E72D297353CC}">
              <c16:uniqueId val="{00000006-6B22-6F4F-8441-38508B18487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FBE2-FE4A-B0FE-98D23F6F083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FBE2-FE4A-B0FE-98D23F6F083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FBE2-FE4A-B0FE-98D23F6F0837}"/>
              </c:ext>
            </c:extLst>
          </c:dPt>
          <c:cat>
            <c:strRef>
              <c:f>Sheet1!$G$20:$I$20</c:f>
              <c:strCache>
                <c:ptCount val="3"/>
                <c:pt idx="0">
                  <c:v>英語</c:v>
                </c:pt>
                <c:pt idx="1">
                  <c:v>日本語</c:v>
                </c:pt>
                <c:pt idx="2">
                  <c:v>中国語</c:v>
                </c:pt>
              </c:strCache>
            </c:strRef>
          </c:cat>
          <c:val>
            <c:numRef>
              <c:f>Sheet1!$G$21:$I$21</c:f>
              <c:numCache>
                <c:formatCode>0.0%</c:formatCode>
                <c:ptCount val="3"/>
                <c:pt idx="0">
                  <c:v>0.50900000000000001</c:v>
                </c:pt>
                <c:pt idx="1">
                  <c:v>0.54400000000000004</c:v>
                </c:pt>
                <c:pt idx="2">
                  <c:v>0.41299999999999998</c:v>
                </c:pt>
              </c:numCache>
            </c:numRef>
          </c:val>
          <c:extLst>
            <c:ext xmlns:c16="http://schemas.microsoft.com/office/drawing/2014/chart" uri="{C3380CC4-5D6E-409C-BE32-E72D297353CC}">
              <c16:uniqueId val="{00000006-FBE2-FE4A-B0FE-98D23F6F083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029-8945-81B8-0B6E3FCEB95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029-8945-81B8-0B6E3FCEB95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029-8945-81B8-0B6E3FCEB957}"/>
              </c:ext>
            </c:extLst>
          </c:dPt>
          <c:cat>
            <c:strRef>
              <c:f>Sheet1!$L$16:$N$16</c:f>
              <c:strCache>
                <c:ptCount val="3"/>
                <c:pt idx="0">
                  <c:v>英語</c:v>
                </c:pt>
                <c:pt idx="1">
                  <c:v>日本語</c:v>
                </c:pt>
                <c:pt idx="2">
                  <c:v>中国語</c:v>
                </c:pt>
              </c:strCache>
            </c:strRef>
          </c:cat>
          <c:val>
            <c:numRef>
              <c:f>Sheet1!$L$17:$N$17</c:f>
              <c:numCache>
                <c:formatCode>0.0%</c:formatCode>
                <c:ptCount val="3"/>
                <c:pt idx="0">
                  <c:v>0.28299999999999997</c:v>
                </c:pt>
                <c:pt idx="1">
                  <c:v>0.28899999999999998</c:v>
                </c:pt>
                <c:pt idx="2">
                  <c:v>0.22700000000000001</c:v>
                </c:pt>
              </c:numCache>
            </c:numRef>
          </c:val>
          <c:extLst>
            <c:ext xmlns:c16="http://schemas.microsoft.com/office/drawing/2014/chart" uri="{C3380CC4-5D6E-409C-BE32-E72D297353CC}">
              <c16:uniqueId val="{00000006-3029-8945-81B8-0B6E3FCEB95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4AE-7346-9348-E35939ED6572}"/>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4AE-7346-9348-E35939ED6572}"/>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4AE-7346-9348-E35939ED6572}"/>
              </c:ext>
            </c:extLst>
          </c:dPt>
          <c:cat>
            <c:strRef>
              <c:f>Sheet1!$L$20:$N$20</c:f>
              <c:strCache>
                <c:ptCount val="3"/>
                <c:pt idx="0">
                  <c:v>英語</c:v>
                </c:pt>
                <c:pt idx="1">
                  <c:v>日本語</c:v>
                </c:pt>
                <c:pt idx="2">
                  <c:v>中国語</c:v>
                </c:pt>
              </c:strCache>
            </c:strRef>
          </c:cat>
          <c:val>
            <c:numRef>
              <c:f>Sheet1!$L$21:$N$21</c:f>
              <c:numCache>
                <c:formatCode>0.0%</c:formatCode>
                <c:ptCount val="3"/>
                <c:pt idx="0">
                  <c:v>0.28799999999999998</c:v>
                </c:pt>
                <c:pt idx="1">
                  <c:v>0.30299999999999999</c:v>
                </c:pt>
                <c:pt idx="2">
                  <c:v>0.22500000000000001</c:v>
                </c:pt>
              </c:numCache>
            </c:numRef>
          </c:val>
          <c:extLst>
            <c:ext xmlns:c16="http://schemas.microsoft.com/office/drawing/2014/chart" uri="{C3380CC4-5D6E-409C-BE32-E72D297353CC}">
              <c16:uniqueId val="{00000006-94AE-7346-9348-E35939ED6572}"/>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A0D-5240-BA45-6ABFE6209EB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A0D-5240-BA45-6ABFE6209EB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A0D-5240-BA45-6ABFE6209EB7}"/>
              </c:ext>
            </c:extLst>
          </c:dPt>
          <c:cat>
            <c:strRef>
              <c:f>Sheet1!$Q$16:$S$16</c:f>
              <c:strCache>
                <c:ptCount val="3"/>
                <c:pt idx="0">
                  <c:v>英語</c:v>
                </c:pt>
                <c:pt idx="1">
                  <c:v>日本語</c:v>
                </c:pt>
                <c:pt idx="2">
                  <c:v>中国語</c:v>
                </c:pt>
              </c:strCache>
            </c:strRef>
          </c:cat>
          <c:val>
            <c:numRef>
              <c:f>Sheet1!$Q$17:$S$17</c:f>
              <c:numCache>
                <c:formatCode>0.0%</c:formatCode>
                <c:ptCount val="3"/>
                <c:pt idx="0">
                  <c:v>0.104</c:v>
                </c:pt>
                <c:pt idx="1">
                  <c:v>0.11</c:v>
                </c:pt>
                <c:pt idx="2" formatCode="0.00%">
                  <c:v>7.8100000000000003E-2</c:v>
                </c:pt>
              </c:numCache>
            </c:numRef>
          </c:val>
          <c:extLst>
            <c:ext xmlns:c16="http://schemas.microsoft.com/office/drawing/2014/chart" uri="{C3380CC4-5D6E-409C-BE32-E72D297353CC}">
              <c16:uniqueId val="{00000006-9A0D-5240-BA45-6ABFE6209EB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min val="0"/>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3E4-E546-B9EB-E2F5F95C90CB}"/>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3E4-E546-B9EB-E2F5F95C90CB}"/>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3E4-E546-B9EB-E2F5F95C90CB}"/>
              </c:ext>
            </c:extLst>
          </c:dPt>
          <c:cat>
            <c:strRef>
              <c:f>Sheet1!$Q$20:$S$20</c:f>
              <c:strCache>
                <c:ptCount val="3"/>
                <c:pt idx="0">
                  <c:v>英語</c:v>
                </c:pt>
                <c:pt idx="1">
                  <c:v>日本語</c:v>
                </c:pt>
                <c:pt idx="2">
                  <c:v>中国語</c:v>
                </c:pt>
              </c:strCache>
            </c:strRef>
          </c:cat>
          <c:val>
            <c:numRef>
              <c:f>Sheet1!$Q$21:$S$21</c:f>
              <c:numCache>
                <c:formatCode>0.0%</c:formatCode>
                <c:ptCount val="3"/>
                <c:pt idx="0">
                  <c:v>0.105</c:v>
                </c:pt>
                <c:pt idx="1">
                  <c:v>0.111</c:v>
                </c:pt>
                <c:pt idx="2" formatCode="0.00%">
                  <c:v>7.9100000000000004E-2</c:v>
                </c:pt>
              </c:numCache>
            </c:numRef>
          </c:val>
          <c:extLst>
            <c:ext xmlns:c16="http://schemas.microsoft.com/office/drawing/2014/chart" uri="{C3380CC4-5D6E-409C-BE32-E72D297353CC}">
              <c16:uniqueId val="{00000006-33E4-E546-B9EB-E2F5F95C90CB}"/>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C7E0-E84F-9ED2-7104A6F2193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C7E0-E84F-9ED2-7104A6F2193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C7E0-E84F-9ED2-7104A6F2193A}"/>
              </c:ext>
            </c:extLst>
          </c:dPt>
          <c:cat>
            <c:strRef>
              <c:f>Sheet1!$B$20:$D$20</c:f>
              <c:strCache>
                <c:ptCount val="3"/>
                <c:pt idx="0">
                  <c:v>英語</c:v>
                </c:pt>
                <c:pt idx="1">
                  <c:v>日本語</c:v>
                </c:pt>
                <c:pt idx="2">
                  <c:v>中国語</c:v>
                </c:pt>
              </c:strCache>
            </c:strRef>
          </c:cat>
          <c:val>
            <c:numRef>
              <c:f>Sheet1!$B$21:$D$21</c:f>
              <c:numCache>
                <c:formatCode>0.0%</c:formatCode>
                <c:ptCount val="3"/>
                <c:pt idx="0">
                  <c:v>0.627</c:v>
                </c:pt>
                <c:pt idx="1">
                  <c:v>0.68100000000000005</c:v>
                </c:pt>
                <c:pt idx="2">
                  <c:v>0.52100000000000002</c:v>
                </c:pt>
              </c:numCache>
            </c:numRef>
          </c:val>
          <c:extLst>
            <c:ext xmlns:c16="http://schemas.microsoft.com/office/drawing/2014/chart" uri="{C3380CC4-5D6E-409C-BE32-E72D297353CC}">
              <c16:uniqueId val="{00000006-C7E0-E84F-9ED2-7104A6F2193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6B22-6F4F-8441-38508B18487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6B22-6F4F-8441-38508B18487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6B22-6F4F-8441-38508B18487A}"/>
              </c:ext>
            </c:extLst>
          </c:dPt>
          <c:cat>
            <c:strRef>
              <c:f>Sheet1!$G$16:$I$16</c:f>
              <c:strCache>
                <c:ptCount val="3"/>
                <c:pt idx="0">
                  <c:v>英語</c:v>
                </c:pt>
                <c:pt idx="1">
                  <c:v>日本語</c:v>
                </c:pt>
                <c:pt idx="2">
                  <c:v>中国語</c:v>
                </c:pt>
              </c:strCache>
            </c:strRef>
          </c:cat>
          <c:val>
            <c:numRef>
              <c:f>Sheet1!$G$17:$I$17</c:f>
              <c:numCache>
                <c:formatCode>0.0%</c:formatCode>
                <c:ptCount val="3"/>
                <c:pt idx="0">
                  <c:v>0.50900000000000001</c:v>
                </c:pt>
                <c:pt idx="1">
                  <c:v>0.54300000000000004</c:v>
                </c:pt>
                <c:pt idx="2">
                  <c:v>0.41499999999999998</c:v>
                </c:pt>
              </c:numCache>
            </c:numRef>
          </c:val>
          <c:extLst>
            <c:ext xmlns:c16="http://schemas.microsoft.com/office/drawing/2014/chart" uri="{C3380CC4-5D6E-409C-BE32-E72D297353CC}">
              <c16:uniqueId val="{00000006-6B22-6F4F-8441-38508B18487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FBE2-FE4A-B0FE-98D23F6F083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FBE2-FE4A-B0FE-98D23F6F083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FBE2-FE4A-B0FE-98D23F6F0837}"/>
              </c:ext>
            </c:extLst>
          </c:dPt>
          <c:cat>
            <c:strRef>
              <c:f>Sheet1!$G$20:$I$20</c:f>
              <c:strCache>
                <c:ptCount val="3"/>
                <c:pt idx="0">
                  <c:v>英語</c:v>
                </c:pt>
                <c:pt idx="1">
                  <c:v>日本語</c:v>
                </c:pt>
                <c:pt idx="2">
                  <c:v>中国語</c:v>
                </c:pt>
              </c:strCache>
            </c:strRef>
          </c:cat>
          <c:val>
            <c:numRef>
              <c:f>Sheet1!$G$21:$I$21</c:f>
              <c:numCache>
                <c:formatCode>0.0%</c:formatCode>
                <c:ptCount val="3"/>
                <c:pt idx="0">
                  <c:v>0.50900000000000001</c:v>
                </c:pt>
                <c:pt idx="1">
                  <c:v>0.54400000000000004</c:v>
                </c:pt>
                <c:pt idx="2">
                  <c:v>0.41299999999999998</c:v>
                </c:pt>
              </c:numCache>
            </c:numRef>
          </c:val>
          <c:extLst>
            <c:ext xmlns:c16="http://schemas.microsoft.com/office/drawing/2014/chart" uri="{C3380CC4-5D6E-409C-BE32-E72D297353CC}">
              <c16:uniqueId val="{00000006-FBE2-FE4A-B0FE-98D23F6F083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029-8945-81B8-0B6E3FCEB95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029-8945-81B8-0B6E3FCEB95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029-8945-81B8-0B6E3FCEB957}"/>
              </c:ext>
            </c:extLst>
          </c:dPt>
          <c:cat>
            <c:strRef>
              <c:f>Sheet1!$L$16:$N$16</c:f>
              <c:strCache>
                <c:ptCount val="3"/>
                <c:pt idx="0">
                  <c:v>英語</c:v>
                </c:pt>
                <c:pt idx="1">
                  <c:v>日本語</c:v>
                </c:pt>
                <c:pt idx="2">
                  <c:v>中国語</c:v>
                </c:pt>
              </c:strCache>
            </c:strRef>
          </c:cat>
          <c:val>
            <c:numRef>
              <c:f>Sheet1!$L$17:$N$17</c:f>
              <c:numCache>
                <c:formatCode>0.0%</c:formatCode>
                <c:ptCount val="3"/>
                <c:pt idx="0">
                  <c:v>0.28299999999999997</c:v>
                </c:pt>
                <c:pt idx="1">
                  <c:v>0.28899999999999998</c:v>
                </c:pt>
                <c:pt idx="2">
                  <c:v>0.22700000000000001</c:v>
                </c:pt>
              </c:numCache>
            </c:numRef>
          </c:val>
          <c:extLst>
            <c:ext xmlns:c16="http://schemas.microsoft.com/office/drawing/2014/chart" uri="{C3380CC4-5D6E-409C-BE32-E72D297353CC}">
              <c16:uniqueId val="{00000006-3029-8945-81B8-0B6E3FCEB95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4AE-7346-9348-E35939ED6572}"/>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4AE-7346-9348-E35939ED6572}"/>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4AE-7346-9348-E35939ED6572}"/>
              </c:ext>
            </c:extLst>
          </c:dPt>
          <c:cat>
            <c:strRef>
              <c:f>Sheet1!$L$20:$N$20</c:f>
              <c:strCache>
                <c:ptCount val="3"/>
                <c:pt idx="0">
                  <c:v>英語</c:v>
                </c:pt>
                <c:pt idx="1">
                  <c:v>日本語</c:v>
                </c:pt>
                <c:pt idx="2">
                  <c:v>中国語</c:v>
                </c:pt>
              </c:strCache>
            </c:strRef>
          </c:cat>
          <c:val>
            <c:numRef>
              <c:f>Sheet1!$L$21:$N$21</c:f>
              <c:numCache>
                <c:formatCode>0.0%</c:formatCode>
                <c:ptCount val="3"/>
                <c:pt idx="0">
                  <c:v>0.28799999999999998</c:v>
                </c:pt>
                <c:pt idx="1">
                  <c:v>0.30299999999999999</c:v>
                </c:pt>
                <c:pt idx="2">
                  <c:v>0.22500000000000001</c:v>
                </c:pt>
              </c:numCache>
            </c:numRef>
          </c:val>
          <c:extLst>
            <c:ext xmlns:c16="http://schemas.microsoft.com/office/drawing/2014/chart" uri="{C3380CC4-5D6E-409C-BE32-E72D297353CC}">
              <c16:uniqueId val="{00000006-94AE-7346-9348-E35939ED6572}"/>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A0D-5240-BA45-6ABFE6209EB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A0D-5240-BA45-6ABFE6209EB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A0D-5240-BA45-6ABFE6209EB7}"/>
              </c:ext>
            </c:extLst>
          </c:dPt>
          <c:cat>
            <c:strRef>
              <c:f>Sheet1!$Q$16:$S$16</c:f>
              <c:strCache>
                <c:ptCount val="3"/>
                <c:pt idx="0">
                  <c:v>英語</c:v>
                </c:pt>
                <c:pt idx="1">
                  <c:v>日本語</c:v>
                </c:pt>
                <c:pt idx="2">
                  <c:v>中国語</c:v>
                </c:pt>
              </c:strCache>
            </c:strRef>
          </c:cat>
          <c:val>
            <c:numRef>
              <c:f>Sheet1!$Q$17:$S$17</c:f>
              <c:numCache>
                <c:formatCode>0.0%</c:formatCode>
                <c:ptCount val="3"/>
                <c:pt idx="0">
                  <c:v>0.104</c:v>
                </c:pt>
                <c:pt idx="1">
                  <c:v>0.11</c:v>
                </c:pt>
                <c:pt idx="2" formatCode="0.00%">
                  <c:v>7.8100000000000003E-2</c:v>
                </c:pt>
              </c:numCache>
            </c:numRef>
          </c:val>
          <c:extLst>
            <c:ext xmlns:c16="http://schemas.microsoft.com/office/drawing/2014/chart" uri="{C3380CC4-5D6E-409C-BE32-E72D297353CC}">
              <c16:uniqueId val="{00000006-9A0D-5240-BA45-6ABFE6209EB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min val="0"/>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3E4-E546-B9EB-E2F5F95C90CB}"/>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3E4-E546-B9EB-E2F5F95C90CB}"/>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3E4-E546-B9EB-E2F5F95C90CB}"/>
              </c:ext>
            </c:extLst>
          </c:dPt>
          <c:cat>
            <c:strRef>
              <c:f>Sheet1!$Q$20:$S$20</c:f>
              <c:strCache>
                <c:ptCount val="3"/>
                <c:pt idx="0">
                  <c:v>英語</c:v>
                </c:pt>
                <c:pt idx="1">
                  <c:v>日本語</c:v>
                </c:pt>
                <c:pt idx="2">
                  <c:v>中国語</c:v>
                </c:pt>
              </c:strCache>
            </c:strRef>
          </c:cat>
          <c:val>
            <c:numRef>
              <c:f>Sheet1!$Q$21:$S$21</c:f>
              <c:numCache>
                <c:formatCode>0.0%</c:formatCode>
                <c:ptCount val="3"/>
                <c:pt idx="0">
                  <c:v>0.105</c:v>
                </c:pt>
                <c:pt idx="1">
                  <c:v>0.111</c:v>
                </c:pt>
                <c:pt idx="2" formatCode="0.00%">
                  <c:v>7.9100000000000004E-2</c:v>
                </c:pt>
              </c:numCache>
            </c:numRef>
          </c:val>
          <c:extLst>
            <c:ext xmlns:c16="http://schemas.microsoft.com/office/drawing/2014/chart" uri="{C3380CC4-5D6E-409C-BE32-E72D297353CC}">
              <c16:uniqueId val="{00000006-33E4-E546-B9EB-E2F5F95C90CB}"/>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0BEF-754D-98B4-B57461832636}"/>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0BEF-754D-98B4-B57461832636}"/>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0BEF-754D-98B4-B57461832636}"/>
              </c:ext>
            </c:extLst>
          </c:dPt>
          <c:cat>
            <c:strRef>
              <c:f>Sheet1!$B$16:$D$16</c:f>
              <c:strCache>
                <c:ptCount val="3"/>
                <c:pt idx="0">
                  <c:v>英語</c:v>
                </c:pt>
                <c:pt idx="1">
                  <c:v>日本語</c:v>
                </c:pt>
                <c:pt idx="2">
                  <c:v>中国語</c:v>
                </c:pt>
              </c:strCache>
            </c:strRef>
          </c:cat>
          <c:val>
            <c:numRef>
              <c:f>Sheet1!$B$17:$D$17</c:f>
              <c:numCache>
                <c:formatCode>0.0%</c:formatCode>
                <c:ptCount val="3"/>
                <c:pt idx="0">
                  <c:v>0.63600000000000001</c:v>
                </c:pt>
                <c:pt idx="1">
                  <c:v>0.68100000000000005</c:v>
                </c:pt>
                <c:pt idx="2">
                  <c:v>0.52100000000000002</c:v>
                </c:pt>
              </c:numCache>
            </c:numRef>
          </c:val>
          <c:extLst>
            <c:ext xmlns:c16="http://schemas.microsoft.com/office/drawing/2014/chart" uri="{C3380CC4-5D6E-409C-BE32-E72D297353CC}">
              <c16:uniqueId val="{00000006-0BEF-754D-98B4-B57461832636}"/>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82851-709A-E64F-AF27-8CBC672B6C9F}" type="datetimeFigureOut">
              <a:rPr kumimoji="1" lang="ja-JP" altLang="en-US" smtClean="0"/>
              <a:t>2023/10/23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EBE4AC-F999-7F46-8A59-4DE8BDE2BCB0}" type="slidenum">
              <a:rPr kumimoji="1" lang="ja-JP" altLang="en-US" smtClean="0"/>
              <a:t>‹#›</a:t>
            </a:fld>
            <a:endParaRPr kumimoji="1" lang="ja-JP" altLang="en-US"/>
          </a:p>
        </p:txBody>
      </p:sp>
    </p:spTree>
    <p:extLst>
      <p:ext uri="{BB962C8B-B14F-4D97-AF65-F5344CB8AC3E}">
        <p14:creationId xmlns:p14="http://schemas.microsoft.com/office/powerpoint/2010/main" val="24749366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ただいまより</a:t>
            </a:r>
            <a:r>
              <a:rPr kumimoji="1" lang="en-US" altLang="ja-JP" dirty="0"/>
              <a:t>GitHub Copilot</a:t>
            </a:r>
            <a:r>
              <a:rPr kumimoji="1" lang="ja-JP" altLang="en-US"/>
              <a:t>を用いたコード推薦における入力言語の影響調査と題しまして</a:t>
            </a:r>
            <a:endParaRPr kumimoji="1" lang="en-US" altLang="ja-JP" dirty="0"/>
          </a:p>
          <a:p>
            <a:r>
              <a:rPr kumimoji="1" lang="ja-AU" altLang="en-US" dirty="0"/>
              <a:t>九州大学</a:t>
            </a:r>
            <a:r>
              <a:rPr kumimoji="1" lang="ja-JP" altLang="en-US"/>
              <a:t>の小柳慶が発表させていただきます</a:t>
            </a:r>
          </a:p>
          <a:p>
            <a:endParaRPr kumimoji="1" lang="ja-JP" altLang="en-US"/>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a:t>
            </a:fld>
            <a:endParaRPr kumimoji="1" lang="ja-JP" altLang="en-US"/>
          </a:p>
        </p:txBody>
      </p:sp>
    </p:spTree>
    <p:extLst>
      <p:ext uri="{BB962C8B-B14F-4D97-AF65-F5344CB8AC3E}">
        <p14:creationId xmlns:p14="http://schemas.microsoft.com/office/powerpoint/2010/main" val="3020923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そこで，本研究では，日本語，英語，中国語の各言語の違いが</a:t>
            </a:r>
            <a:r>
              <a:rPr kumimoji="1" lang="en-US" altLang="ja-JP" dirty="0" err="1"/>
              <a:t>GitHubCopilot</a:t>
            </a:r>
            <a:r>
              <a:rPr kumimoji="1" lang="ja-JP" altLang="en-US"/>
              <a:t>の性能にどのような影響を</a:t>
            </a:r>
            <a:endParaRPr kumimoji="1" lang="en-US" altLang="ja-JP" dirty="0"/>
          </a:p>
          <a:p>
            <a:r>
              <a:rPr kumimoji="1" lang="ja-JP" altLang="en-US"/>
              <a:t>与えるのか調査を行います．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10</a:t>
            </a:fld>
            <a:endParaRPr kumimoji="1" lang="ja-JP" altLang="en-US"/>
          </a:p>
        </p:txBody>
      </p:sp>
    </p:spTree>
    <p:extLst>
      <p:ext uri="{BB962C8B-B14F-4D97-AF65-F5344CB8AC3E}">
        <p14:creationId xmlns:p14="http://schemas.microsoft.com/office/powerpoint/2010/main" val="294744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続いて実験設計について説明します．</a:t>
            </a:r>
            <a:endParaRPr kumimoji="1" lang="en-US" altLang="ja-JP" dirty="0"/>
          </a:p>
          <a:p>
            <a:r>
              <a:rPr kumimoji="1" lang="en-US" altLang="ja-JP" dirty="0"/>
              <a:t>STEP</a:t>
            </a:r>
            <a:r>
              <a:rPr kumimoji="1" lang="ja-JP" altLang="en-US"/>
              <a:t>１ではデータセットについて，</a:t>
            </a:r>
            <a:r>
              <a:rPr kumimoji="1" lang="en-US" altLang="ja-JP" dirty="0"/>
              <a:t>STEP</a:t>
            </a:r>
            <a:r>
              <a:rPr kumimoji="1" lang="ja-JP" altLang="en-US"/>
              <a:t>２ではコード推薦について，</a:t>
            </a:r>
            <a:endParaRPr kumimoji="1" lang="en-US" altLang="ja-JP" dirty="0"/>
          </a:p>
          <a:p>
            <a:r>
              <a:rPr kumimoji="1" lang="en-US" altLang="ja-JP" dirty="0"/>
              <a:t>STEP3</a:t>
            </a:r>
            <a:r>
              <a:rPr kumimoji="1" lang="ja-JP" altLang="en-US"/>
              <a:t>では推薦</a:t>
            </a:r>
            <a:r>
              <a:rPr kumimoji="1" lang="ja-AU" altLang="en-US" dirty="0"/>
              <a:t>コード</a:t>
            </a:r>
            <a:r>
              <a:rPr kumimoji="1" lang="ja-JP" altLang="en-US"/>
              <a:t>のテストと評価の流れについて説明します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405094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はじめに</a:t>
            </a:r>
            <a:r>
              <a:rPr kumimoji="1" lang="en-US" altLang="ja-JP" dirty="0"/>
              <a:t>STEP</a:t>
            </a:r>
            <a:r>
              <a:rPr kumimoji="1" lang="ja-JP" altLang="en-US"/>
              <a:t>１のデータセットの構築について詳しく説明します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06221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今回使用するデータセットは主流な競技プログラミングコンテストの１つである</a:t>
            </a:r>
            <a:r>
              <a:rPr lang="en-US" altLang="ja-JP" dirty="0" err="1">
                <a:effectLst/>
                <a:latin typeface="Helvetica" pitchFamily="2" charset="0"/>
              </a:rPr>
              <a:t>AtCoder</a:t>
            </a:r>
            <a:r>
              <a:rPr lang="ja-JP" altLang="en-US">
                <a:effectLst/>
                <a:latin typeface="Helvetica" pitchFamily="2" charset="0"/>
              </a:rPr>
              <a:t>の問題です．</a:t>
            </a:r>
            <a:endParaRPr lang="en-US" altLang="ja-JP" dirty="0">
              <a:effectLst/>
              <a:latin typeface="Helvetica" pitchFamily="2" charset="0"/>
            </a:endParaRPr>
          </a:p>
          <a:p>
            <a:r>
              <a:rPr lang="ja-JP" altLang="en-US">
                <a:effectLst/>
                <a:latin typeface="Helvetica" pitchFamily="2" charset="0"/>
              </a:rPr>
              <a:t>中でも，</a:t>
            </a:r>
            <a:r>
              <a:rPr lang="en-US" altLang="ja-JP" dirty="0" err="1">
                <a:effectLst/>
                <a:latin typeface="Helvetica" pitchFamily="2" charset="0"/>
              </a:rPr>
              <a:t>AtCoder</a:t>
            </a:r>
            <a:r>
              <a:rPr lang="en-US" altLang="ja-JP" dirty="0">
                <a:effectLst/>
                <a:latin typeface="Helvetica" pitchFamily="2" charset="0"/>
              </a:rPr>
              <a:t> Beginner Contest</a:t>
            </a:r>
            <a:r>
              <a:rPr lang="ja-JP" altLang="en-US">
                <a:effectLst/>
                <a:latin typeface="Helvetica" pitchFamily="2" charset="0"/>
              </a:rPr>
              <a:t>という１週間に一度開催されているコンテストの問題を使用します</a:t>
            </a:r>
            <a:endParaRPr lang="en-US" altLang="ja-JP" dirty="0">
              <a:effectLst/>
              <a:latin typeface="Helvetica" pitchFamily="2" charset="0"/>
            </a:endParaRPr>
          </a:p>
          <a:p>
            <a:r>
              <a:rPr lang="ja-JP" altLang="en-US">
                <a:effectLst/>
                <a:latin typeface="Helvetica" pitchFamily="2" charset="0"/>
              </a:rPr>
              <a:t>このコンテストは</a:t>
            </a:r>
            <a:r>
              <a:rPr lang="en-US" altLang="ja-JP" dirty="0">
                <a:effectLst/>
                <a:latin typeface="Helvetica" pitchFamily="2" charset="0"/>
              </a:rPr>
              <a:t>6/24</a:t>
            </a:r>
            <a:r>
              <a:rPr lang="ja-JP" altLang="en-US">
                <a:effectLst/>
                <a:latin typeface="Helvetica" pitchFamily="2" charset="0"/>
              </a:rPr>
              <a:t>までに</a:t>
            </a:r>
            <a:r>
              <a:rPr lang="en-US" altLang="ja-JP" dirty="0">
                <a:effectLst/>
                <a:latin typeface="Helvetica" pitchFamily="2" charset="0"/>
              </a:rPr>
              <a:t>1〜</a:t>
            </a:r>
            <a:r>
              <a:rPr lang="ja-JP" altLang="en-US">
                <a:effectLst/>
                <a:latin typeface="Helvetica" pitchFamily="2" charset="0"/>
              </a:rPr>
              <a:t>３０７の</a:t>
            </a:r>
            <a:r>
              <a:rPr lang="ja-AU" altLang="en-US" dirty="0">
                <a:effectLst/>
                <a:latin typeface="Helvetica" pitchFamily="2" charset="0"/>
              </a:rPr>
              <a:t>コンテスト</a:t>
            </a:r>
            <a:r>
              <a:rPr lang="ja-JP" altLang="en-US">
                <a:effectLst/>
                <a:latin typeface="Helvetica" pitchFamily="2" charset="0"/>
              </a:rPr>
              <a:t>が公開されており，各</a:t>
            </a:r>
            <a:r>
              <a:rPr lang="ja-AU" altLang="en-US" dirty="0">
                <a:effectLst/>
                <a:latin typeface="Helvetica" pitchFamily="2" charset="0"/>
              </a:rPr>
              <a:t>コンテストには</a:t>
            </a:r>
            <a:r>
              <a:rPr lang="en-US" altLang="ja-JP" dirty="0" err="1">
                <a:effectLst/>
                <a:latin typeface="Helvetica" pitchFamily="2" charset="0"/>
              </a:rPr>
              <a:t>A〜Ex</a:t>
            </a:r>
            <a:r>
              <a:rPr lang="ja-JP" altLang="en-US">
                <a:effectLst/>
                <a:latin typeface="Helvetica" pitchFamily="2" charset="0"/>
              </a:rPr>
              <a:t>までの</a:t>
            </a:r>
            <a:r>
              <a:rPr lang="ja-AU" altLang="en-US" dirty="0">
                <a:effectLst/>
                <a:latin typeface="Helvetica" pitchFamily="2" charset="0"/>
              </a:rPr>
              <a:t>最大</a:t>
            </a:r>
            <a:r>
              <a:rPr lang="ja-JP" altLang="en-US">
                <a:effectLst/>
                <a:latin typeface="Helvetica" pitchFamily="2" charset="0"/>
              </a:rPr>
              <a:t>８段階の</a:t>
            </a:r>
            <a:r>
              <a:rPr lang="ja-AU" altLang="en-US" dirty="0">
                <a:effectLst/>
                <a:latin typeface="Helvetica" pitchFamily="2" charset="0"/>
              </a:rPr>
              <a:t>難易度の異なる問題が存在し，</a:t>
            </a:r>
            <a:r>
              <a:rPr lang="ja-JP" altLang="en-US">
                <a:effectLst/>
                <a:latin typeface="Helvetica" pitchFamily="2" charset="0"/>
              </a:rPr>
              <a:t>アルファベットの語順が後になるほど難しくなります</a:t>
            </a:r>
            <a:endParaRPr lang="en-US" altLang="ja-JP" dirty="0">
              <a:effectLst/>
              <a:latin typeface="Helvetica" pitchFamily="2" charset="0"/>
            </a:endParaRPr>
          </a:p>
          <a:p>
            <a:r>
              <a:rPr lang="ja-JP" altLang="en-US">
                <a:effectLst/>
                <a:latin typeface="Helvetica" pitchFamily="2" charset="0"/>
              </a:rPr>
              <a:t>また，</a:t>
            </a:r>
            <a:r>
              <a:rPr lang="ja-AU" altLang="en-US" dirty="0">
                <a:effectLst/>
                <a:latin typeface="Helvetica" pitchFamily="2" charset="0"/>
              </a:rPr>
              <a:t>言語</a:t>
            </a:r>
            <a:r>
              <a:rPr lang="ja-JP" altLang="en-US">
                <a:effectLst/>
                <a:latin typeface="Helvetica" pitchFamily="2" charset="0"/>
              </a:rPr>
              <a:t>は日本語版と英語版が準備されています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13</a:t>
            </a:fld>
            <a:endParaRPr kumimoji="1" lang="ja-JP" altLang="en-US"/>
          </a:p>
        </p:txBody>
      </p:sp>
    </p:spTree>
    <p:extLst>
      <p:ext uri="{BB962C8B-B14F-4D97-AF65-F5344CB8AC3E}">
        <p14:creationId xmlns:p14="http://schemas.microsoft.com/office/powerpoint/2010/main" val="8416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この</a:t>
            </a:r>
            <a:r>
              <a:rPr lang="ja-AU" altLang="en-US" dirty="0">
                <a:effectLst/>
                <a:latin typeface="Helvetica" pitchFamily="2" charset="0"/>
              </a:rPr>
              <a:t>コンテスト</a:t>
            </a:r>
            <a:r>
              <a:rPr lang="ja-JP" altLang="en-US">
                <a:effectLst/>
                <a:latin typeface="Helvetica" pitchFamily="2" charset="0"/>
              </a:rPr>
              <a:t>の中から</a:t>
            </a:r>
            <a:endParaRPr lang="en-US" altLang="ja-JP" dirty="0">
              <a:effectLst/>
              <a:latin typeface="Helvetica" pitchFamily="2" charset="0"/>
            </a:endParaRPr>
          </a:p>
          <a:p>
            <a:r>
              <a:rPr lang="ja-AU" altLang="en-US" dirty="0">
                <a:effectLst/>
                <a:latin typeface="Helvetica" pitchFamily="2" charset="0"/>
              </a:rPr>
              <a:t>開催</a:t>
            </a:r>
            <a:r>
              <a:rPr lang="ja-JP" altLang="en-US">
                <a:effectLst/>
                <a:latin typeface="Helvetica" pitchFamily="2" charset="0"/>
              </a:rPr>
              <a:t>番号</a:t>
            </a:r>
            <a:r>
              <a:rPr lang="en-US" altLang="ja-JP" dirty="0">
                <a:effectLst/>
                <a:latin typeface="Helvetica" pitchFamily="2" charset="0"/>
              </a:rPr>
              <a:t>99~287</a:t>
            </a:r>
            <a:r>
              <a:rPr lang="ja-JP" altLang="en-US">
                <a:effectLst/>
                <a:latin typeface="Helvetica" pitchFamily="2" charset="0"/>
              </a:rPr>
              <a:t>まで，問題難易度</a:t>
            </a:r>
            <a:r>
              <a:rPr lang="en-US" altLang="ja-JP" dirty="0">
                <a:effectLst/>
                <a:latin typeface="Helvetica" pitchFamily="2" charset="0"/>
              </a:rPr>
              <a:t>A~D</a:t>
            </a:r>
            <a:r>
              <a:rPr lang="ja-JP" altLang="en-US">
                <a:effectLst/>
                <a:latin typeface="Helvetica" pitchFamily="2" charset="0"/>
              </a:rPr>
              <a:t>まで，言語は日本語版と英語版を抽出します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14</a:t>
            </a:fld>
            <a:endParaRPr kumimoji="1" lang="ja-JP" altLang="en-US"/>
          </a:p>
        </p:txBody>
      </p:sp>
    </p:spTree>
    <p:extLst>
      <p:ext uri="{BB962C8B-B14F-4D97-AF65-F5344CB8AC3E}">
        <p14:creationId xmlns:p14="http://schemas.microsoft.com/office/powerpoint/2010/main" val="4280276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開催</a:t>
            </a:r>
            <a:r>
              <a:rPr lang="ja-JP" altLang="en-US">
                <a:effectLst/>
                <a:latin typeface="Helvetica" pitchFamily="2" charset="0"/>
              </a:rPr>
              <a:t>番号を抜粋したのは，</a:t>
            </a:r>
            <a:r>
              <a:rPr lang="ja-AU" altLang="en-US" dirty="0">
                <a:effectLst/>
                <a:latin typeface="Helvetica" pitchFamily="2" charset="0"/>
              </a:rPr>
              <a:t>テストケースが存在する問題を使用するため</a:t>
            </a:r>
            <a:r>
              <a:rPr lang="ja-JP" altLang="en-US">
                <a:effectLst/>
                <a:latin typeface="Helvetica" pitchFamily="2" charset="0"/>
              </a:rPr>
              <a:t>，</a:t>
            </a:r>
            <a:endParaRPr lang="en-US" altLang="ja-JP" dirty="0">
              <a:effectLst/>
              <a:latin typeface="Helvetica" pitchFamily="2" charset="0"/>
            </a:endParaRPr>
          </a:p>
          <a:p>
            <a:r>
              <a:rPr lang="ja-JP" altLang="en-US">
                <a:effectLst/>
                <a:latin typeface="Helvetica" pitchFamily="2" charset="0"/>
              </a:rPr>
              <a:t>問題難易度を</a:t>
            </a:r>
            <a:r>
              <a:rPr lang="en-US" altLang="ja-JP" dirty="0">
                <a:effectLst/>
                <a:latin typeface="Helvetica" pitchFamily="2" charset="0"/>
              </a:rPr>
              <a:t>D</a:t>
            </a:r>
            <a:r>
              <a:rPr lang="ja-JP" altLang="en-US">
                <a:effectLst/>
                <a:latin typeface="Helvetica" pitchFamily="2" charset="0"/>
              </a:rPr>
              <a:t>までとしたのは，</a:t>
            </a:r>
            <a:endParaRPr lang="en-US" altLang="ja-JP" dirty="0">
              <a:effectLst/>
              <a:latin typeface="Helvetica" pitchFamily="2" charset="0"/>
            </a:endParaRPr>
          </a:p>
          <a:p>
            <a:r>
              <a:rPr lang="en-US" altLang="ja-JP" dirty="0">
                <a:effectLst/>
                <a:latin typeface="Helvetica" pitchFamily="2" charset="0"/>
              </a:rPr>
              <a:t>E</a:t>
            </a:r>
            <a:r>
              <a:rPr lang="ja-AU" altLang="en-US" dirty="0">
                <a:effectLst/>
                <a:latin typeface="Helvetica" pitchFamily="2" charset="0"/>
              </a:rPr>
              <a:t>問題以降，複薄のアルゴリズムを考慮した複雑な処理が必要となるため．</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15</a:t>
            </a:fld>
            <a:endParaRPr kumimoji="1" lang="ja-JP" altLang="en-US"/>
          </a:p>
        </p:txBody>
      </p:sp>
    </p:spTree>
    <p:extLst>
      <p:ext uri="{BB962C8B-B14F-4D97-AF65-F5344CB8AC3E}">
        <p14:creationId xmlns:p14="http://schemas.microsoft.com/office/powerpoint/2010/main" val="1610058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続いて，先ほど抜粋した英語のデータセットを</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effectLst/>
                <a:latin typeface="Helvetica" pitchFamily="2" charset="0"/>
              </a:rPr>
              <a:t>DeepLAPI</a:t>
            </a:r>
            <a:r>
              <a:rPr kumimoji="1" lang="ja-JP" altLang="en-US">
                <a:effectLst/>
                <a:latin typeface="Helvetica" pitchFamily="2" charset="0"/>
              </a:rPr>
              <a:t>を使用して中国語に翻訳します</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そして，その翻訳した問題を</a:t>
            </a:r>
            <a:r>
              <a:rPr kumimoji="1" lang="ja-AU" altLang="en-US" dirty="0">
                <a:effectLst/>
                <a:latin typeface="Helvetica" pitchFamily="2" charset="0"/>
              </a:rPr>
              <a:t>ソフトウェア研究歴が約</a:t>
            </a:r>
            <a:r>
              <a:rPr kumimoji="1" lang="en-US" altLang="ja-AU" dirty="0">
                <a:effectLst/>
                <a:latin typeface="Helvetica" pitchFamily="2" charset="0"/>
              </a:rPr>
              <a:t>6</a:t>
            </a:r>
            <a:r>
              <a:rPr kumimoji="1" lang="ja-AU" altLang="en-US" dirty="0">
                <a:effectLst/>
                <a:latin typeface="Helvetica" pitchFamily="2" charset="0"/>
              </a:rPr>
              <a:t>年ある中国人研究者</a:t>
            </a:r>
            <a:r>
              <a:rPr kumimoji="1" lang="ja-JP" altLang="en-US">
                <a:effectLst/>
                <a:latin typeface="Helvetica" pitchFamily="2" charset="0"/>
              </a:rPr>
              <a:t>に確認してもらい，中国語のデータセットを作成します</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16</a:t>
            </a:fld>
            <a:endParaRPr kumimoji="1" lang="ja-JP" altLang="en-US"/>
          </a:p>
        </p:txBody>
      </p:sp>
    </p:spTree>
    <p:extLst>
      <p:ext uri="{BB962C8B-B14F-4D97-AF65-F5344CB8AC3E}">
        <p14:creationId xmlns:p14="http://schemas.microsoft.com/office/powerpoint/2010/main" val="2120253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最終的に，</a:t>
            </a:r>
            <a:r>
              <a:rPr kumimoji="1" lang="ja-AU" altLang="en-US" dirty="0"/>
              <a:t>開催番号</a:t>
            </a:r>
            <a:r>
              <a:rPr kumimoji="1" lang="ja-JP" altLang="en-US"/>
              <a:t>が</a:t>
            </a:r>
            <a:r>
              <a:rPr kumimoji="1" lang="en-US" altLang="ja-JP" dirty="0"/>
              <a:t>99~287</a:t>
            </a:r>
            <a:r>
              <a:rPr kumimoji="1" lang="ja-JP" altLang="en-US"/>
              <a:t>まで，各問題の難易度が</a:t>
            </a:r>
            <a:r>
              <a:rPr kumimoji="1" lang="en-US" altLang="ja-JP" dirty="0"/>
              <a:t>ABCD,</a:t>
            </a:r>
            <a:r>
              <a:rPr kumimoji="1" lang="ja-JP" altLang="en-US"/>
              <a:t>問題の言語が英語，日本語，中国語の三つのデータセットが取得でき，これらを本実験のデータセットとします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17</a:t>
            </a:fld>
            <a:endParaRPr kumimoji="1" lang="ja-JP" altLang="en-US"/>
          </a:p>
        </p:txBody>
      </p:sp>
    </p:spTree>
    <p:extLst>
      <p:ext uri="{BB962C8B-B14F-4D97-AF65-F5344CB8AC3E}">
        <p14:creationId xmlns:p14="http://schemas.microsoft.com/office/powerpoint/2010/main" val="933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a:t>
            </a:r>
            <a:r>
              <a:rPr kumimoji="1" lang="en-US" altLang="ja-JP" dirty="0"/>
              <a:t>STEP2</a:t>
            </a:r>
            <a:r>
              <a:rPr kumimoji="1" lang="ja-JP" altLang="en-US"/>
              <a:t>のコード推薦について詳しく説明します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26697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a:t>
            </a:r>
            <a:r>
              <a:rPr kumimoji="1" lang="en-US" altLang="ja-JP" dirty="0"/>
              <a:t>STEP</a:t>
            </a:r>
            <a:r>
              <a:rPr kumimoji="1" lang="ja-JP" altLang="en-US"/>
              <a:t>では，先ほど生成したデータセットを入力として</a:t>
            </a:r>
            <a:r>
              <a:rPr kumimoji="1" lang="en-US" altLang="ja-JP" dirty="0" err="1"/>
              <a:t>GitHubCopilot</a:t>
            </a:r>
            <a:r>
              <a:rPr kumimoji="1" lang="ja-JP" altLang="en-US"/>
              <a:t>に与え，そこから推薦</a:t>
            </a:r>
            <a:r>
              <a:rPr kumimoji="1" lang="ja-AU" altLang="en-US" dirty="0"/>
              <a:t>コード</a:t>
            </a:r>
            <a:r>
              <a:rPr kumimoji="1" lang="ja-JP" altLang="en-US"/>
              <a:t>を得るまでの一連の流れについて説明します．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19</a:t>
            </a:fld>
            <a:endParaRPr kumimoji="1" lang="ja-JP" altLang="en-US"/>
          </a:p>
        </p:txBody>
      </p:sp>
    </p:spTree>
    <p:extLst>
      <p:ext uri="{BB962C8B-B14F-4D97-AF65-F5344CB8AC3E}">
        <p14:creationId xmlns:p14="http://schemas.microsoft.com/office/powerpoint/2010/main" val="306419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背景として，近年，</a:t>
            </a:r>
            <a:r>
              <a:rPr kumimoji="1" lang="en-US" altLang="ja-JP" dirty="0"/>
              <a:t>IT</a:t>
            </a:r>
            <a:r>
              <a:rPr kumimoji="1" lang="ja-JP" altLang="en-US"/>
              <a:t>需要の拡大に伴って，開発効率の向上のためのタスク管理ツールやバージョン管理ツールをはじめ，様々な支援ツールを活用して開発が行われている．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2</a:t>
            </a:fld>
            <a:endParaRPr kumimoji="1" lang="ja-JP" altLang="en-US"/>
          </a:p>
        </p:txBody>
      </p:sp>
    </p:spTree>
    <p:extLst>
      <p:ext uri="{BB962C8B-B14F-4D97-AF65-F5344CB8AC3E}">
        <p14:creationId xmlns:p14="http://schemas.microsoft.com/office/powerpoint/2010/main" val="2639948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STEP</a:t>
            </a:r>
            <a:r>
              <a:rPr kumimoji="1" lang="ja-JP" altLang="en-US"/>
              <a:t>１で生成したデータセットには先ほど説明した通り，</a:t>
            </a:r>
            <a:r>
              <a:rPr kumimoji="1" lang="ja-AU" altLang="en-US" dirty="0"/>
              <a:t>コンテスト番号</a:t>
            </a:r>
            <a:r>
              <a:rPr kumimoji="1" lang="en-US" altLang="ja-JP" dirty="0"/>
              <a:t>99~287</a:t>
            </a:r>
            <a:r>
              <a:rPr kumimoji="1" lang="ja-JP" altLang="en-US"/>
              <a:t>があり，</a:t>
            </a:r>
            <a:endParaRPr lang="ja-JP" altLang="en-US">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20</a:t>
            </a:fld>
            <a:endParaRPr kumimoji="1" lang="ja-JP" altLang="en-US"/>
          </a:p>
        </p:txBody>
      </p:sp>
    </p:spTree>
    <p:extLst>
      <p:ext uri="{BB962C8B-B14F-4D97-AF65-F5344CB8AC3E}">
        <p14:creationId xmlns:p14="http://schemas.microsoft.com/office/powerpoint/2010/main" val="886445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その中に</a:t>
            </a:r>
            <a:r>
              <a:rPr kumimoji="1" lang="en-US" altLang="ja-AU" dirty="0"/>
              <a:t>A,B,C,D</a:t>
            </a:r>
            <a:r>
              <a:rPr kumimoji="1" lang="ja-AU" altLang="en-US" dirty="0"/>
              <a:t>の４つの難易度の異なるの問題があります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21</a:t>
            </a:fld>
            <a:endParaRPr kumimoji="1" lang="ja-JP" altLang="en-US"/>
          </a:p>
        </p:txBody>
      </p:sp>
    </p:spTree>
    <p:extLst>
      <p:ext uri="{BB962C8B-B14F-4D97-AF65-F5344CB8AC3E}">
        <p14:creationId xmlns:p14="http://schemas.microsoft.com/office/powerpoint/2010/main" val="2790018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各コンテスト番号に４</a:t>
            </a:r>
            <a:r>
              <a:rPr lang="ja-JP" altLang="en-US">
                <a:effectLst/>
                <a:latin typeface="Helvetica" pitchFamily="2" charset="0"/>
              </a:rPr>
              <a:t>問の問題があるので，合計で</a:t>
            </a:r>
            <a:r>
              <a:rPr lang="en-US" altLang="ja-JP" dirty="0">
                <a:effectLst/>
                <a:latin typeface="Helvetica" pitchFamily="2" charset="0"/>
              </a:rPr>
              <a:t>756</a:t>
            </a:r>
            <a:r>
              <a:rPr lang="ja-JP" altLang="en-US">
                <a:effectLst/>
                <a:latin typeface="Helvetica" pitchFamily="2" charset="0"/>
              </a:rPr>
              <a:t>問の問題が各言語にあります．</a:t>
            </a:r>
            <a:endParaRPr lang="en-US" altLang="ja-JP" dirty="0">
              <a:effectLst/>
              <a:latin typeface="Helvetica" pitchFamily="2" charset="0"/>
            </a:endParaRPr>
          </a:p>
          <a:p>
            <a:r>
              <a:rPr lang="ja-JP" altLang="en-US">
                <a:effectLst/>
                <a:latin typeface="Helvetica" pitchFamily="2" charset="0"/>
              </a:rPr>
              <a:t>この</a:t>
            </a:r>
            <a:r>
              <a:rPr lang="ja-AU" altLang="en-US" dirty="0">
                <a:effectLst/>
                <a:latin typeface="Helvetica" pitchFamily="2" charset="0"/>
              </a:rPr>
              <a:t>各</a:t>
            </a:r>
            <a:r>
              <a:rPr lang="ja-JP" altLang="en-US">
                <a:effectLst/>
                <a:latin typeface="Helvetica" pitchFamily="2" charset="0"/>
              </a:rPr>
              <a:t>７５６問に対して，</a:t>
            </a:r>
            <a:r>
              <a:rPr lang="en-US" altLang="ja-JP" dirty="0">
                <a:effectLst/>
                <a:latin typeface="Helvetica" pitchFamily="2" charset="0"/>
              </a:rPr>
              <a:t>GitHub Copilot</a:t>
            </a:r>
            <a:r>
              <a:rPr lang="ja-JP" altLang="en-US">
                <a:effectLst/>
                <a:latin typeface="Helvetica" pitchFamily="2" charset="0"/>
              </a:rPr>
              <a:t>で</a:t>
            </a:r>
            <a:r>
              <a:rPr lang="ja-AU" altLang="en-US" dirty="0">
                <a:effectLst/>
                <a:latin typeface="Helvetica" pitchFamily="2" charset="0"/>
              </a:rPr>
              <a:t>コード</a:t>
            </a:r>
            <a:r>
              <a:rPr lang="ja-JP" altLang="en-US">
                <a:effectLst/>
                <a:latin typeface="Helvetica" pitchFamily="2" charset="0"/>
              </a:rPr>
              <a:t>を推薦させます．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22</a:t>
            </a:fld>
            <a:endParaRPr kumimoji="1" lang="ja-JP" altLang="en-US"/>
          </a:p>
        </p:txBody>
      </p:sp>
    </p:spTree>
    <p:extLst>
      <p:ext uri="{BB962C8B-B14F-4D97-AF65-F5344CB8AC3E}">
        <p14:creationId xmlns:p14="http://schemas.microsoft.com/office/powerpoint/2010/main" val="301427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ここでは，</a:t>
            </a:r>
            <a:r>
              <a:rPr kumimoji="1" lang="ja-AU" altLang="en-US" dirty="0"/>
              <a:t>コンテスト</a:t>
            </a:r>
            <a:r>
              <a:rPr kumimoji="1" lang="ja-JP" altLang="en-US"/>
              <a:t>番号</a:t>
            </a:r>
            <a:r>
              <a:rPr kumimoji="1" lang="en-US" altLang="ja-JP" dirty="0"/>
              <a:t>99</a:t>
            </a:r>
            <a:r>
              <a:rPr kumimoji="1" lang="ja-JP" altLang="en-US"/>
              <a:t>の</a:t>
            </a:r>
            <a:r>
              <a:rPr kumimoji="1" lang="en-US" altLang="ja-JP" dirty="0"/>
              <a:t>A</a:t>
            </a:r>
            <a:r>
              <a:rPr kumimoji="1" lang="ja-JP" altLang="en-US"/>
              <a:t>問題で具体的にどのように推薦結果を得るのか説明いたします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23</a:t>
            </a:fld>
            <a:endParaRPr kumimoji="1" lang="ja-JP" altLang="en-US"/>
          </a:p>
        </p:txBody>
      </p:sp>
    </p:spTree>
    <p:extLst>
      <p:ext uri="{BB962C8B-B14F-4D97-AF65-F5344CB8AC3E}">
        <p14:creationId xmlns:p14="http://schemas.microsoft.com/office/powerpoint/2010/main" val="1380391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９９ー</a:t>
            </a:r>
            <a:r>
              <a:rPr lang="en-US" altLang="ja-JP" dirty="0">
                <a:effectLst/>
                <a:latin typeface="Helvetica" pitchFamily="2" charset="0"/>
              </a:rPr>
              <a:t>A</a:t>
            </a:r>
            <a:r>
              <a:rPr lang="ja-JP" altLang="en-US">
                <a:effectLst/>
                <a:latin typeface="Helvetica" pitchFamily="2" charset="0"/>
              </a:rPr>
              <a:t>問題のファイルのように各問題のファイルには問題文</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24</a:t>
            </a:fld>
            <a:endParaRPr kumimoji="1" lang="ja-JP" altLang="en-US"/>
          </a:p>
        </p:txBody>
      </p:sp>
    </p:spTree>
    <p:extLst>
      <p:ext uri="{BB962C8B-B14F-4D97-AF65-F5344CB8AC3E}">
        <p14:creationId xmlns:p14="http://schemas.microsoft.com/office/powerpoint/2010/main" val="2636310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その問題に対する制約</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25</a:t>
            </a:fld>
            <a:endParaRPr kumimoji="1" lang="ja-JP" altLang="en-US"/>
          </a:p>
        </p:txBody>
      </p:sp>
    </p:spTree>
    <p:extLst>
      <p:ext uri="{BB962C8B-B14F-4D97-AF65-F5344CB8AC3E}">
        <p14:creationId xmlns:p14="http://schemas.microsoft.com/office/powerpoint/2010/main" val="2338656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その問題の入力方法および入力に対する出力方法</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26</a:t>
            </a:fld>
            <a:endParaRPr kumimoji="1" lang="ja-JP" altLang="en-US"/>
          </a:p>
        </p:txBody>
      </p:sp>
    </p:spTree>
    <p:extLst>
      <p:ext uri="{BB962C8B-B14F-4D97-AF65-F5344CB8AC3E}">
        <p14:creationId xmlns:p14="http://schemas.microsoft.com/office/powerpoint/2010/main" val="2362234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そして，実際の入力例およびその入力例に対する出力例がコメントとして記述されています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ただし，入力例の数は問題毎に異なり，制約の他にも注釈等の別の項目が含まれることもあります．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27</a:t>
            </a:fld>
            <a:endParaRPr kumimoji="1" lang="ja-JP" altLang="en-US"/>
          </a:p>
        </p:txBody>
      </p:sp>
    </p:spTree>
    <p:extLst>
      <p:ext uri="{BB962C8B-B14F-4D97-AF65-F5344CB8AC3E}">
        <p14:creationId xmlns:p14="http://schemas.microsoft.com/office/powerpoint/2010/main" val="4077450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これらの情報を入力として</a:t>
            </a:r>
            <a:r>
              <a:rPr kumimoji="1" lang="en-US" altLang="ja-JP" dirty="0"/>
              <a:t>GitHub Copilot</a:t>
            </a:r>
            <a:r>
              <a:rPr kumimoji="1" lang="ja-JP" altLang="en-US"/>
              <a:t>に渡し，</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28</a:t>
            </a:fld>
            <a:endParaRPr kumimoji="1" lang="ja-JP" altLang="en-US"/>
          </a:p>
        </p:txBody>
      </p:sp>
    </p:spTree>
    <p:extLst>
      <p:ext uri="{BB962C8B-B14F-4D97-AF65-F5344CB8AC3E}">
        <p14:creationId xmlns:p14="http://schemas.microsoft.com/office/powerpoint/2010/main" val="1985861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ffectLst/>
                <a:latin typeface="Helvetica" pitchFamily="2" charset="0"/>
              </a:rPr>
              <a:t>x</a:t>
            </a:r>
            <a:r>
              <a:rPr lang="ja-JP" altLang="en-US">
                <a:effectLst/>
                <a:latin typeface="Helvetica" pitchFamily="2" charset="0"/>
              </a:rPr>
              <a:t>コの</a:t>
            </a:r>
            <a:r>
              <a:rPr lang="ja-AU" altLang="en-US" dirty="0">
                <a:effectLst/>
                <a:latin typeface="Helvetica" pitchFamily="2" charset="0"/>
              </a:rPr>
              <a:t>推薦コードを取得します</a:t>
            </a:r>
            <a:r>
              <a:rPr lang="ja-JP" altLang="en-US">
                <a:effectLst/>
                <a:latin typeface="Helvetica" pitchFamily="2" charset="0"/>
              </a:rPr>
              <a:t>．</a:t>
            </a:r>
            <a:endParaRPr lang="en-US" altLang="ja-JP" dirty="0">
              <a:effectLst/>
              <a:latin typeface="Helvetica" pitchFamily="2" charset="0"/>
            </a:endParaRPr>
          </a:p>
          <a:p>
            <a:r>
              <a:rPr lang="ja-JP" altLang="en-US">
                <a:effectLst/>
                <a:latin typeface="Helvetica" pitchFamily="2" charset="0"/>
              </a:rPr>
              <a:t>ただし，その個数は最低で</a:t>
            </a:r>
            <a:r>
              <a:rPr lang="en-US" altLang="ja-JP" dirty="0">
                <a:effectLst/>
                <a:latin typeface="Helvetica" pitchFamily="2" charset="0"/>
              </a:rPr>
              <a:t>0</a:t>
            </a:r>
            <a:r>
              <a:rPr lang="ja-JP" altLang="en-US">
                <a:effectLst/>
                <a:latin typeface="Helvetica" pitchFamily="2" charset="0"/>
              </a:rPr>
              <a:t>個，最高で</a:t>
            </a:r>
            <a:r>
              <a:rPr lang="en-US" altLang="ja-JP" dirty="0">
                <a:effectLst/>
                <a:latin typeface="Helvetica" pitchFamily="2" charset="0"/>
              </a:rPr>
              <a:t>10</a:t>
            </a:r>
            <a:r>
              <a:rPr lang="ja-JP" altLang="en-US">
                <a:effectLst/>
                <a:latin typeface="Helvetica" pitchFamily="2" charset="0"/>
              </a:rPr>
              <a:t>個です．</a:t>
            </a:r>
            <a:endParaRPr lang="en-US" altLang="ja-JP" dirty="0">
              <a:effectLst/>
              <a:latin typeface="Helvetica" pitchFamily="2" charset="0"/>
            </a:endParaRPr>
          </a:p>
          <a:p>
            <a:r>
              <a:rPr lang="ja-JP" altLang="en-US">
                <a:effectLst/>
                <a:latin typeface="Helvetica" pitchFamily="2" charset="0"/>
              </a:rPr>
              <a:t>また今回，推薦</a:t>
            </a:r>
            <a:r>
              <a:rPr lang="ja-AU" altLang="en-US" dirty="0">
                <a:effectLst/>
                <a:latin typeface="Helvetica" pitchFamily="2" charset="0"/>
              </a:rPr>
              <a:t>コード</a:t>
            </a:r>
            <a:r>
              <a:rPr lang="ja-JP" altLang="en-US">
                <a:effectLst/>
                <a:latin typeface="Helvetica" pitchFamily="2" charset="0"/>
              </a:rPr>
              <a:t>で出力するプログラムの言語は</a:t>
            </a:r>
            <a:r>
              <a:rPr lang="en-US" altLang="ja-JP" dirty="0">
                <a:effectLst/>
                <a:latin typeface="Helvetica" pitchFamily="2" charset="0"/>
              </a:rPr>
              <a:t>Python</a:t>
            </a:r>
            <a:r>
              <a:rPr lang="ja-JP" altLang="en-US">
                <a:effectLst/>
                <a:latin typeface="Helvetica" pitchFamily="2" charset="0"/>
              </a:rPr>
              <a:t>を採用しました</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29</a:t>
            </a:fld>
            <a:endParaRPr kumimoji="1" lang="ja-JP" altLang="en-US"/>
          </a:p>
        </p:txBody>
      </p:sp>
    </p:spTree>
    <p:extLst>
      <p:ext uri="{BB962C8B-B14F-4D97-AF65-F5344CB8AC3E}">
        <p14:creationId xmlns:p14="http://schemas.microsoft.com/office/powerpoint/2010/main" val="1539812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その中の一つのツールとして，</a:t>
            </a:r>
            <a:r>
              <a:rPr kumimoji="1" lang="en-US" altLang="ja-JP" dirty="0"/>
              <a:t>2022</a:t>
            </a:r>
            <a:r>
              <a:rPr kumimoji="1" lang="ja-JP" altLang="en-US"/>
              <a:t>年に</a:t>
            </a:r>
            <a:r>
              <a:rPr kumimoji="1" lang="en-US" altLang="ja-JP" dirty="0" err="1"/>
              <a:t>Github</a:t>
            </a:r>
            <a:r>
              <a:rPr kumimoji="1" lang="ja-JP" altLang="en-US"/>
              <a:t>が公開した</a:t>
            </a:r>
            <a:r>
              <a:rPr kumimoji="1" lang="en-US" altLang="ja-JP" dirty="0" err="1"/>
              <a:t>Github</a:t>
            </a:r>
            <a:r>
              <a:rPr kumimoji="1" lang="en-US" altLang="ja-JP" dirty="0"/>
              <a:t> copilot</a:t>
            </a:r>
            <a:r>
              <a:rPr kumimoji="1" lang="ja-JP" altLang="en-US"/>
              <a:t>があります．</a:t>
            </a:r>
            <a:endParaRPr kumimoji="1" lang="en-US" altLang="ja-JP" dirty="0"/>
          </a:p>
          <a:p>
            <a:r>
              <a:rPr kumimoji="1" lang="en-US" altLang="ja-JP" dirty="0"/>
              <a:t>GitHub copilot</a:t>
            </a:r>
            <a:r>
              <a:rPr kumimoji="1" lang="ja-JP" altLang="en-US"/>
              <a:t>は大規模言語モデルをベースとしたコード推薦ツールの一つであり</a:t>
            </a:r>
            <a:r>
              <a:rPr kumimoji="1" lang="en-US" altLang="ja-JP" dirty="0"/>
              <a:t>,</a:t>
            </a:r>
          </a:p>
          <a:p>
            <a:r>
              <a:rPr kumimoji="1" lang="ja-JP" altLang="en-US"/>
              <a:t>仕様を記述したコメントや記述中のプログラムを入力として，開発者に対してコードの補完や推薦を行う．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そのためフルスクラッチする必要がなく，開発コストの削減が見込める．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3</a:t>
            </a:fld>
            <a:endParaRPr kumimoji="1" lang="ja-JP" altLang="en-US"/>
          </a:p>
        </p:txBody>
      </p:sp>
    </p:spTree>
    <p:extLst>
      <p:ext uri="{BB962C8B-B14F-4D97-AF65-F5344CB8AC3E}">
        <p14:creationId xmlns:p14="http://schemas.microsoft.com/office/powerpoint/2010/main" val="928553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effectLst/>
                <a:latin typeface="Helvetica" pitchFamily="2" charset="0"/>
              </a:rPr>
              <a:t>この一連の入力から出力までの流れを</a:t>
            </a:r>
            <a:r>
              <a:rPr lang="en-US" altLang="ja-JP" dirty="0">
                <a:effectLst/>
                <a:latin typeface="Helvetica" pitchFamily="2" charset="0"/>
              </a:rPr>
              <a:t>1</a:t>
            </a:r>
            <a:r>
              <a:rPr lang="ja-JP" altLang="en-US">
                <a:effectLst/>
                <a:latin typeface="Helvetica" pitchFamily="2" charset="0"/>
              </a:rPr>
              <a:t>つの問題につき</a:t>
            </a:r>
            <a:r>
              <a:rPr lang="en-US" altLang="ja-JP" dirty="0">
                <a:effectLst/>
                <a:latin typeface="Helvetica" pitchFamily="2" charset="0"/>
              </a:rPr>
              <a:t>5</a:t>
            </a:r>
            <a:r>
              <a:rPr lang="ja-JP" altLang="en-US">
                <a:effectLst/>
                <a:latin typeface="Helvetica" pitchFamily="2" charset="0"/>
              </a:rPr>
              <a:t>回実行します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30</a:t>
            </a:fld>
            <a:endParaRPr kumimoji="1" lang="ja-JP" altLang="en-US"/>
          </a:p>
        </p:txBody>
      </p:sp>
    </p:spTree>
    <p:extLst>
      <p:ext uri="{BB962C8B-B14F-4D97-AF65-F5344CB8AC3E}">
        <p14:creationId xmlns:p14="http://schemas.microsoft.com/office/powerpoint/2010/main" val="2301666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その理由としては，</a:t>
            </a:r>
            <a:r>
              <a:rPr kumimoji="1" lang="en-US" altLang="ja-JP" dirty="0"/>
              <a:t>GitHub Copilot</a:t>
            </a:r>
            <a:r>
              <a:rPr kumimoji="1" lang="ja-JP" altLang="en-US"/>
              <a:t>の推薦</a:t>
            </a:r>
            <a:r>
              <a:rPr kumimoji="1" lang="ja-AU" altLang="en-US" dirty="0"/>
              <a:t>コード</a:t>
            </a:r>
            <a:r>
              <a:rPr kumimoji="1" lang="ja-JP" altLang="en-US"/>
              <a:t>が毎回変化するため，</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このランダム性を考慮して，評価を行うためです</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31</a:t>
            </a:fld>
            <a:endParaRPr kumimoji="1" lang="ja-JP" altLang="en-US"/>
          </a:p>
        </p:txBody>
      </p:sp>
    </p:spTree>
    <p:extLst>
      <p:ext uri="{BB962C8B-B14F-4D97-AF65-F5344CB8AC3E}">
        <p14:creationId xmlns:p14="http://schemas.microsoft.com/office/powerpoint/2010/main" val="377147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a:t>
            </a:r>
            <a:r>
              <a:rPr kumimoji="1" lang="en-US" altLang="ja-JP" dirty="0"/>
              <a:t>STEP3</a:t>
            </a:r>
            <a:r>
              <a:rPr kumimoji="1" lang="ja-JP" altLang="en-US"/>
              <a:t>の取得</a:t>
            </a:r>
            <a:r>
              <a:rPr kumimoji="1" lang="ja-AU" altLang="en-US" dirty="0"/>
              <a:t>コード</a:t>
            </a:r>
            <a:r>
              <a:rPr kumimoji="1" lang="ja-JP" altLang="en-US"/>
              <a:t>のテストと評価について詳しく説明します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756691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ここでも問題９９の</a:t>
            </a:r>
            <a:r>
              <a:rPr kumimoji="1" lang="en-US" altLang="ja-JP" dirty="0"/>
              <a:t>A</a:t>
            </a:r>
            <a:r>
              <a:rPr kumimoji="1" lang="ja-JP" altLang="en-US"/>
              <a:t>を使用して説明します．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先ほどの</a:t>
            </a:r>
            <a:r>
              <a:rPr kumimoji="1" lang="en-US" altLang="ja-JP" dirty="0">
                <a:effectLst/>
                <a:latin typeface="Helvetica" pitchFamily="2" charset="0"/>
              </a:rPr>
              <a:t>STEP</a:t>
            </a:r>
            <a:r>
              <a:rPr kumimoji="1" lang="ja-JP" altLang="en-US">
                <a:effectLst/>
                <a:latin typeface="Helvetica" pitchFamily="2" charset="0"/>
              </a:rPr>
              <a:t>２で最大</a:t>
            </a:r>
            <a:r>
              <a:rPr kumimoji="1" lang="en-US" altLang="ja-JP" dirty="0">
                <a:effectLst/>
                <a:latin typeface="Helvetica" pitchFamily="2" charset="0"/>
              </a:rPr>
              <a:t>10</a:t>
            </a:r>
            <a:r>
              <a:rPr kumimoji="1" lang="ja-JP" altLang="en-US">
                <a:effectLst/>
                <a:latin typeface="Helvetica" pitchFamily="2" charset="0"/>
              </a:rPr>
              <a:t>個の推薦</a:t>
            </a:r>
            <a:r>
              <a:rPr kumimoji="1" lang="ja-AU" altLang="en-US" dirty="0">
                <a:effectLst/>
                <a:latin typeface="Helvetica" pitchFamily="2" charset="0"/>
              </a:rPr>
              <a:t>コード</a:t>
            </a:r>
            <a:r>
              <a:rPr kumimoji="1" lang="ja-JP" altLang="en-US">
                <a:effectLst/>
                <a:latin typeface="Helvetica" pitchFamily="2" charset="0"/>
              </a:rPr>
              <a:t>が取得できます．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33</a:t>
            </a:fld>
            <a:endParaRPr kumimoji="1" lang="ja-JP" altLang="en-US"/>
          </a:p>
        </p:txBody>
      </p:sp>
    </p:spTree>
    <p:extLst>
      <p:ext uri="{BB962C8B-B14F-4D97-AF65-F5344CB8AC3E}">
        <p14:creationId xmlns:p14="http://schemas.microsoft.com/office/powerpoint/2010/main" val="2683903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この各取得</a:t>
            </a:r>
            <a:r>
              <a:rPr kumimoji="1" lang="ja-AU" altLang="en-US" dirty="0"/>
              <a:t>コード</a:t>
            </a:r>
            <a:r>
              <a:rPr kumimoji="1" lang="ja-JP" altLang="en-US"/>
              <a:t>に対して，９９ー</a:t>
            </a:r>
            <a:r>
              <a:rPr kumimoji="1" lang="en-US" altLang="ja-JP" dirty="0"/>
              <a:t>A</a:t>
            </a:r>
            <a:r>
              <a:rPr kumimoji="1" lang="ja-JP" altLang="en-US"/>
              <a:t>問題のテストケースの入力を与えます．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34</a:t>
            </a:fld>
            <a:endParaRPr kumimoji="1" lang="ja-JP" altLang="en-US"/>
          </a:p>
        </p:txBody>
      </p:sp>
    </p:spTree>
    <p:extLst>
      <p:ext uri="{BB962C8B-B14F-4D97-AF65-F5344CB8AC3E}">
        <p14:creationId xmlns:p14="http://schemas.microsoft.com/office/powerpoint/2010/main" val="1142136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そして，各テストケースの入力に対して各推薦</a:t>
            </a:r>
            <a:r>
              <a:rPr kumimoji="1" lang="ja-AU" altLang="en-US" dirty="0"/>
              <a:t>コード</a:t>
            </a:r>
            <a:r>
              <a:rPr kumimoji="1" lang="ja-JP" altLang="en-US"/>
              <a:t>から出力を得ます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35</a:t>
            </a:fld>
            <a:endParaRPr kumimoji="1" lang="ja-JP" altLang="en-US"/>
          </a:p>
        </p:txBody>
      </p:sp>
    </p:spTree>
    <p:extLst>
      <p:ext uri="{BB962C8B-B14F-4D97-AF65-F5344CB8AC3E}">
        <p14:creationId xmlns:p14="http://schemas.microsoft.com/office/powerpoint/2010/main" val="429607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そして，得られた出力と実際のテストケースの出力を比較し，</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36</a:t>
            </a:fld>
            <a:endParaRPr kumimoji="1" lang="ja-JP" altLang="en-US"/>
          </a:p>
        </p:txBody>
      </p:sp>
    </p:spTree>
    <p:extLst>
      <p:ext uri="{BB962C8B-B14F-4D97-AF65-F5344CB8AC3E}">
        <p14:creationId xmlns:p14="http://schemas.microsoft.com/office/powerpoint/2010/main" val="2957911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各推薦</a:t>
            </a:r>
            <a:r>
              <a:rPr kumimoji="1" lang="ja-AU" altLang="en-US" dirty="0"/>
              <a:t>コード</a:t>
            </a:r>
            <a:r>
              <a:rPr kumimoji="1" lang="ja-JP" altLang="en-US"/>
              <a:t>が全テストケースを通過するか否かで評価を行います．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37</a:t>
            </a:fld>
            <a:endParaRPr kumimoji="1" lang="ja-JP" altLang="en-US"/>
          </a:p>
        </p:txBody>
      </p:sp>
    </p:spTree>
    <p:extLst>
      <p:ext uri="{BB962C8B-B14F-4D97-AF65-F5344CB8AC3E}">
        <p14:creationId xmlns:p14="http://schemas.microsoft.com/office/powerpoint/2010/main" val="4158247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続いて使用する評価指標について説明します</a:t>
            </a:r>
            <a:endParaRPr lang="en-US" altLang="ja-JP" dirty="0">
              <a:effectLst/>
              <a:latin typeface="Helvetica" pitchFamily="2" charset="0"/>
            </a:endParaRPr>
          </a:p>
          <a:p>
            <a:r>
              <a:rPr lang="ja-JP" altLang="en-US">
                <a:effectLst/>
                <a:latin typeface="Helvetica" pitchFamily="2" charset="0"/>
              </a:rPr>
              <a:t>評価に使用する指標は</a:t>
            </a:r>
            <a:r>
              <a:rPr lang="en-US" altLang="ja-JP" dirty="0">
                <a:effectLst/>
                <a:latin typeface="Helvetica" pitchFamily="2" charset="0"/>
              </a:rPr>
              <a:t>Accuracy</a:t>
            </a:r>
            <a:r>
              <a:rPr lang="ja-AU" altLang="en-US" dirty="0">
                <a:effectLst/>
                <a:latin typeface="Helvetica" pitchFamily="2" charset="0"/>
              </a:rPr>
              <a:t>です</a:t>
            </a:r>
            <a:endParaRPr lang="en-US" altLang="ja-JP" dirty="0">
              <a:effectLst/>
              <a:latin typeface="Helvetica" pitchFamily="2" charset="0"/>
            </a:endParaRPr>
          </a:p>
          <a:p>
            <a:r>
              <a:rPr lang="en-US" altLang="ja-JP" dirty="0">
                <a:effectLst/>
                <a:latin typeface="Helvetica" pitchFamily="2" charset="0"/>
              </a:rPr>
              <a:t>Accuracy</a:t>
            </a:r>
            <a:r>
              <a:rPr lang="ja-JP" altLang="en-US">
                <a:effectLst/>
                <a:latin typeface="Helvetica" pitchFamily="2" charset="0"/>
              </a:rPr>
              <a:t>は推薦された全</a:t>
            </a:r>
            <a:r>
              <a:rPr lang="ja-AU" altLang="en-US" dirty="0">
                <a:effectLst/>
                <a:latin typeface="Helvetica" pitchFamily="2" charset="0"/>
              </a:rPr>
              <a:t>推薦コード</a:t>
            </a:r>
            <a:r>
              <a:rPr lang="ja-JP" altLang="en-US">
                <a:effectLst/>
                <a:latin typeface="Helvetica" pitchFamily="2" charset="0"/>
              </a:rPr>
              <a:t>の内，全てのテストケースを通過した</a:t>
            </a:r>
            <a:r>
              <a:rPr lang="ja-AU" altLang="en-US" dirty="0">
                <a:effectLst/>
                <a:latin typeface="Helvetica" pitchFamily="2" charset="0"/>
              </a:rPr>
              <a:t>推薦コード</a:t>
            </a:r>
            <a:r>
              <a:rPr lang="ja-JP" altLang="en-US">
                <a:effectLst/>
                <a:latin typeface="Helvetica" pitchFamily="2" charset="0"/>
              </a:rPr>
              <a:t>の割合を表す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38</a:t>
            </a:fld>
            <a:endParaRPr kumimoji="1" lang="ja-JP" altLang="en-US"/>
          </a:p>
        </p:txBody>
      </p:sp>
    </p:spTree>
    <p:extLst>
      <p:ext uri="{BB962C8B-B14F-4D97-AF65-F5344CB8AC3E}">
        <p14:creationId xmlns:p14="http://schemas.microsoft.com/office/powerpoint/2010/main" val="3050009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先ほどの例で説明すると，</a:t>
            </a:r>
            <a:endParaRPr lang="en-US" altLang="ja-AU" dirty="0">
              <a:effectLst/>
              <a:latin typeface="Helvetica" pitchFamily="2" charset="0"/>
            </a:endParaRPr>
          </a:p>
          <a:p>
            <a:r>
              <a:rPr lang="ja-AU" altLang="en-US" dirty="0">
                <a:effectLst/>
                <a:latin typeface="Helvetica" pitchFamily="2" charset="0"/>
              </a:rPr>
              <a:t>問題９９ー</a:t>
            </a:r>
            <a:r>
              <a:rPr lang="en-US" altLang="ja-AU" dirty="0">
                <a:effectLst/>
                <a:latin typeface="Helvetica" pitchFamily="2" charset="0"/>
              </a:rPr>
              <a:t>A</a:t>
            </a:r>
            <a:r>
              <a:rPr lang="ja-AU" altLang="en-US" dirty="0">
                <a:effectLst/>
                <a:latin typeface="Helvetica" pitchFamily="2" charset="0"/>
              </a:rPr>
              <a:t>に対する推薦コードは三つであり，そのうち二つが全テストケースを通過しているため，</a:t>
            </a:r>
            <a:r>
              <a:rPr lang="en-US" altLang="ja-AU" dirty="0">
                <a:effectLst/>
                <a:latin typeface="Helvetica" pitchFamily="2" charset="0"/>
              </a:rPr>
              <a:t>Accuracy</a:t>
            </a:r>
            <a:r>
              <a:rPr lang="ja-AU" altLang="en-US" dirty="0">
                <a:effectLst/>
                <a:latin typeface="Helvetica" pitchFamily="2" charset="0"/>
              </a:rPr>
              <a:t>は</a:t>
            </a:r>
            <a:r>
              <a:rPr lang="en-US" altLang="ja-AU" dirty="0">
                <a:effectLst/>
                <a:latin typeface="Helvetica" pitchFamily="2" charset="0"/>
              </a:rPr>
              <a:t>2/3</a:t>
            </a:r>
            <a:r>
              <a:rPr lang="ja-AU" altLang="en-US" dirty="0">
                <a:effectLst/>
                <a:latin typeface="Helvetica" pitchFamily="2" charset="0"/>
              </a:rPr>
              <a:t>となります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39</a:t>
            </a:fld>
            <a:endParaRPr kumimoji="1" lang="ja-JP" altLang="en-US"/>
          </a:p>
        </p:txBody>
      </p:sp>
    </p:spTree>
    <p:extLst>
      <p:ext uri="{BB962C8B-B14F-4D97-AF65-F5344CB8AC3E}">
        <p14:creationId xmlns:p14="http://schemas.microsoft.com/office/powerpoint/2010/main" val="49895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これは</a:t>
            </a:r>
            <a:r>
              <a:rPr kumimoji="1" lang="en-US" altLang="ja-JP" dirty="0"/>
              <a:t>Copilot</a:t>
            </a:r>
            <a:r>
              <a:rPr kumimoji="1" lang="ja-JP" altLang="en-US"/>
              <a:t>を実際に使用した場合の例です．</a:t>
            </a:r>
            <a:endParaRPr kumimoji="1" lang="en-US" altLang="ja-JP" dirty="0"/>
          </a:p>
          <a:p>
            <a:r>
              <a:rPr kumimoji="1" lang="ja-JP" altLang="en-US"/>
              <a:t>ここでは，関数を定義し，そこにその関数で行いたい処理をコメントで記述しています．</a:t>
            </a:r>
            <a:endParaRPr kumimoji="1" lang="en-US" altLang="ja-JP" dirty="0"/>
          </a:p>
          <a:p>
            <a:r>
              <a:rPr kumimoji="1" lang="ja-JP" altLang="en-US"/>
              <a:t>それらを入力として，実際の関数の中身を</a:t>
            </a:r>
            <a:r>
              <a:rPr kumimoji="1" lang="en-US" altLang="ja-JP" dirty="0"/>
              <a:t>copilot</a:t>
            </a:r>
            <a:r>
              <a:rPr kumimoji="1" lang="ja-JP" altLang="en-US"/>
              <a:t>が推薦しています．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4</a:t>
            </a:fld>
            <a:endParaRPr kumimoji="1" lang="ja-JP" altLang="en-US"/>
          </a:p>
        </p:txBody>
      </p:sp>
    </p:spTree>
    <p:extLst>
      <p:ext uri="{BB962C8B-B14F-4D97-AF65-F5344CB8AC3E}">
        <p14:creationId xmlns:p14="http://schemas.microsoft.com/office/powerpoint/2010/main" val="4228000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最終的に，各問題の</a:t>
            </a:r>
            <a:r>
              <a:rPr lang="en-US" altLang="ja-AU" dirty="0">
                <a:effectLst/>
                <a:latin typeface="Helvetica" pitchFamily="2" charset="0"/>
              </a:rPr>
              <a:t>Accuracy</a:t>
            </a:r>
            <a:r>
              <a:rPr lang="ja-AU" altLang="en-US" dirty="0">
                <a:effectLst/>
                <a:latin typeface="Helvetica" pitchFamily="2" charset="0"/>
              </a:rPr>
              <a:t>を合算し，各推薦回数ごとの</a:t>
            </a:r>
            <a:r>
              <a:rPr lang="en-US" altLang="ja-AU" dirty="0">
                <a:effectLst/>
                <a:latin typeface="Helvetica" pitchFamily="2" charset="0"/>
              </a:rPr>
              <a:t>Accuracy</a:t>
            </a:r>
            <a:r>
              <a:rPr lang="ja-AU" altLang="en-US" dirty="0">
                <a:effectLst/>
                <a:latin typeface="Helvetica" pitchFamily="2" charset="0"/>
              </a:rPr>
              <a:t>を算出します．</a:t>
            </a:r>
            <a:endParaRPr lang="en-US" altLang="ja-AU" dirty="0">
              <a:effectLst/>
              <a:latin typeface="Helvetica" pitchFamily="2" charset="0"/>
            </a:endParaRPr>
          </a:p>
          <a:p>
            <a:r>
              <a:rPr lang="ja-AU" altLang="en-US" dirty="0">
                <a:effectLst/>
                <a:latin typeface="Helvetica" pitchFamily="2" charset="0"/>
              </a:rPr>
              <a:t>各推薦回数の</a:t>
            </a:r>
            <a:r>
              <a:rPr lang="en-US" altLang="ja-AU" dirty="0">
                <a:effectLst/>
                <a:latin typeface="Helvetica" pitchFamily="2" charset="0"/>
              </a:rPr>
              <a:t>Accuracy</a:t>
            </a:r>
            <a:r>
              <a:rPr lang="ja-AU" altLang="en-US" dirty="0">
                <a:effectLst/>
                <a:latin typeface="Helvetica" pitchFamily="2" charset="0"/>
              </a:rPr>
              <a:t>には図に示す通り，問題９９ー</a:t>
            </a:r>
            <a:r>
              <a:rPr lang="en-US" altLang="ja-AU" dirty="0">
                <a:effectLst/>
                <a:latin typeface="Helvetica" pitchFamily="2" charset="0"/>
              </a:rPr>
              <a:t>A</a:t>
            </a:r>
            <a:r>
              <a:rPr lang="ja-AU" altLang="en-US" dirty="0">
                <a:effectLst/>
                <a:latin typeface="Helvetica" pitchFamily="2" charset="0"/>
              </a:rPr>
              <a:t>から２８７ー</a:t>
            </a:r>
            <a:r>
              <a:rPr lang="en-US" altLang="ja-AU" dirty="0">
                <a:effectLst/>
                <a:latin typeface="Helvetica" pitchFamily="2" charset="0"/>
              </a:rPr>
              <a:t>A</a:t>
            </a:r>
            <a:r>
              <a:rPr lang="ja-AU" altLang="en-US" dirty="0">
                <a:effectLst/>
                <a:latin typeface="Helvetica" pitchFamily="2" charset="0"/>
              </a:rPr>
              <a:t>に対して，推薦された総コード数は</a:t>
            </a:r>
            <a:r>
              <a:rPr lang="en-US" altLang="ja-AU" dirty="0">
                <a:effectLst/>
                <a:latin typeface="Helvetica" pitchFamily="2" charset="0"/>
              </a:rPr>
              <a:t>1248</a:t>
            </a:r>
            <a:r>
              <a:rPr lang="ja-AU" altLang="en-US" dirty="0">
                <a:effectLst/>
                <a:latin typeface="Helvetica" pitchFamily="2" charset="0"/>
              </a:rPr>
              <a:t>であり，</a:t>
            </a:r>
            <a:endParaRPr lang="en-US" altLang="ja-AU" dirty="0">
              <a:effectLst/>
              <a:latin typeface="Helvetica" pitchFamily="2" charset="0"/>
            </a:endParaRPr>
          </a:p>
          <a:p>
            <a:r>
              <a:rPr lang="ja-AU" altLang="en-US" dirty="0">
                <a:effectLst/>
                <a:latin typeface="Helvetica" pitchFamily="2" charset="0"/>
              </a:rPr>
              <a:t>そのうち全テストケースを通過したコード数は</a:t>
            </a:r>
            <a:r>
              <a:rPr lang="en-US" altLang="ja-AU" dirty="0">
                <a:effectLst/>
                <a:latin typeface="Helvetica" pitchFamily="2" charset="0"/>
              </a:rPr>
              <a:t>657</a:t>
            </a:r>
            <a:r>
              <a:rPr lang="ja-AU" altLang="en-US" dirty="0">
                <a:effectLst/>
                <a:latin typeface="Helvetica" pitchFamily="2" charset="0"/>
              </a:rPr>
              <a:t>であったので，</a:t>
            </a:r>
            <a:r>
              <a:rPr lang="en-US" altLang="ja-AU" dirty="0">
                <a:effectLst/>
                <a:latin typeface="Helvetica" pitchFamily="2" charset="0"/>
              </a:rPr>
              <a:t>Accuracy</a:t>
            </a:r>
            <a:r>
              <a:rPr lang="ja-AU" altLang="en-US" dirty="0">
                <a:effectLst/>
                <a:latin typeface="Helvetica" pitchFamily="2" charset="0"/>
              </a:rPr>
              <a:t>は</a:t>
            </a:r>
            <a:r>
              <a:rPr lang="en-US" altLang="ja-AU" dirty="0">
                <a:effectLst/>
                <a:latin typeface="Helvetica" pitchFamily="2" charset="0"/>
              </a:rPr>
              <a:t>68.7%</a:t>
            </a:r>
            <a:r>
              <a:rPr lang="ja-AU" altLang="en-US" dirty="0">
                <a:effectLst/>
                <a:latin typeface="Helvetica" pitchFamily="2" charset="0"/>
              </a:rPr>
              <a:t>を示しています</a:t>
            </a:r>
            <a:endParaRPr lang="en-US" altLang="ja-AU">
              <a:effectLst/>
              <a:latin typeface="Helvetica" pitchFamily="2" charset="0"/>
            </a:endParaRPr>
          </a:p>
          <a:p>
            <a:endParaRPr lang="en-US" altLang="ja-AU" dirty="0">
              <a:effectLst/>
              <a:latin typeface="Helvetica" pitchFamily="2" charset="0"/>
            </a:endParaRPr>
          </a:p>
          <a:p>
            <a:r>
              <a:rPr lang="ja-AU" altLang="en-US" dirty="0">
                <a:effectLst/>
                <a:latin typeface="Helvetica" pitchFamily="2" charset="0"/>
              </a:rPr>
              <a:t>後の結果では，この</a:t>
            </a:r>
            <a:r>
              <a:rPr lang="en-US" altLang="ja-AU" dirty="0">
                <a:effectLst/>
                <a:latin typeface="Helvetica" pitchFamily="2" charset="0"/>
              </a:rPr>
              <a:t>5</a:t>
            </a:r>
            <a:r>
              <a:rPr lang="ja-AU" altLang="en-US" dirty="0">
                <a:effectLst/>
                <a:latin typeface="Helvetica" pitchFamily="2" charset="0"/>
              </a:rPr>
              <a:t>回の</a:t>
            </a:r>
            <a:r>
              <a:rPr lang="en-US" altLang="ja-AU" dirty="0">
                <a:effectLst/>
                <a:latin typeface="Helvetica" pitchFamily="2" charset="0"/>
              </a:rPr>
              <a:t>Accuracy</a:t>
            </a:r>
            <a:r>
              <a:rPr lang="ja-AU" altLang="en-US" dirty="0">
                <a:effectLst/>
                <a:latin typeface="Helvetica" pitchFamily="2" charset="0"/>
              </a:rPr>
              <a:t>の平均値および中央値を示します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40</a:t>
            </a:fld>
            <a:endParaRPr kumimoji="1" lang="ja-JP" altLang="en-US"/>
          </a:p>
        </p:txBody>
      </p:sp>
    </p:spTree>
    <p:extLst>
      <p:ext uri="{BB962C8B-B14F-4D97-AF65-F5344CB8AC3E}">
        <p14:creationId xmlns:p14="http://schemas.microsoft.com/office/powerpoint/2010/main" val="31753787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続いて，本研究で設定した</a:t>
            </a:r>
            <a:r>
              <a:rPr kumimoji="1" lang="en-US" altLang="ja-JP" dirty="0"/>
              <a:t>RQ</a:t>
            </a:r>
            <a:r>
              <a:rPr kumimoji="1" lang="ja-JP" altLang="en-US"/>
              <a:t>を紹介する．</a:t>
            </a:r>
            <a:endParaRPr kumimoji="1" lang="en-US" altLang="ja-JP" dirty="0"/>
          </a:p>
          <a:p>
            <a:r>
              <a:rPr kumimoji="1" lang="ja-JP" altLang="en-US"/>
              <a:t>本研究では，</a:t>
            </a:r>
            <a:r>
              <a:rPr kumimoji="1" lang="en-US" altLang="ja-JP" dirty="0"/>
              <a:t>RQ</a:t>
            </a:r>
            <a:r>
              <a:rPr kumimoji="1" lang="ja-JP" altLang="en-US"/>
              <a:t>として入力言語の違いによって</a:t>
            </a:r>
            <a:r>
              <a:rPr kumimoji="1" lang="en-US" altLang="ja-JP" dirty="0"/>
              <a:t>Copilot</a:t>
            </a:r>
            <a:r>
              <a:rPr kumimoji="1" lang="ja-JP" altLang="en-US"/>
              <a:t>の性能（正答率）にどのような影響を与えるのかという設定を行いました．</a:t>
            </a:r>
            <a:endParaRPr kumimoji="1" lang="en-US" altLang="ja-JP" dirty="0"/>
          </a:p>
          <a:p>
            <a:endParaRPr kumimoji="1" lang="en-US" altLang="ja-JP" dirty="0"/>
          </a:p>
          <a:p>
            <a:r>
              <a:rPr kumimoji="1" lang="en-US" altLang="ja-JP" dirty="0"/>
              <a:t>RQ</a:t>
            </a:r>
            <a:r>
              <a:rPr kumimoji="1" lang="ja-JP" altLang="en-US"/>
              <a:t>の目的は，</a:t>
            </a:r>
            <a:endParaRPr kumimoji="1" lang="en-US" altLang="ja-JP" dirty="0"/>
          </a:p>
          <a:p>
            <a:r>
              <a:rPr lang="ja-JP" altLang="en-US" sz="1800" b="0" i="0" u="none" strike="noStrike">
                <a:solidFill>
                  <a:srgbClr val="000000"/>
                </a:solidFill>
                <a:effectLst/>
                <a:latin typeface="Arial" panose="020B0604020202020204" pitchFamily="34" charset="0"/>
              </a:rPr>
              <a:t>背景でも説明した通り，大規模な事前学習済み言語モデルは，入力によって出力が大きく異なることが知られれています．</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主な要素としては入力内容および入力言語がある．</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本研究では，後者の言語に着目し，入力言語によって</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の性能に差が生じるのか明らかにすることで，今後の</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の最適な活用についての知見を得る．</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41</a:t>
            </a:fld>
            <a:endParaRPr kumimoji="1" lang="ja-JP" altLang="en-US"/>
          </a:p>
        </p:txBody>
      </p:sp>
    </p:spTree>
    <p:extLst>
      <p:ext uri="{BB962C8B-B14F-4D97-AF65-F5344CB8AC3E}">
        <p14:creationId xmlns:p14="http://schemas.microsoft.com/office/powerpoint/2010/main" val="3184812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sz="1200" dirty="0"/>
              <a:t>調査の結果を示します</a:t>
            </a:r>
            <a:endParaRPr kumimoji="1" lang="en-US" altLang="ja-AU" sz="1200" dirty="0"/>
          </a:p>
          <a:p>
            <a:r>
              <a:rPr kumimoji="1" lang="ja-AU" altLang="en-US" sz="1200" dirty="0"/>
              <a:t>これは，英語，日本語，および中国語の</a:t>
            </a:r>
            <a:r>
              <a:rPr kumimoji="1" lang="en-US" altLang="ja-AU" sz="1200" dirty="0"/>
              <a:t>Accuracy</a:t>
            </a:r>
            <a:r>
              <a:rPr kumimoji="1" lang="ja-AU" altLang="en-US" sz="1200" dirty="0"/>
              <a:t>の中央値と平均値を問題の難易度別にまとめたもので，</a:t>
            </a:r>
            <a:endParaRPr kumimoji="1" lang="en-US" altLang="ja-AU" sz="1200" dirty="0"/>
          </a:p>
          <a:p>
            <a:r>
              <a:rPr kumimoji="1" lang="ja-AU" altLang="en-US" sz="1200" dirty="0"/>
              <a:t>各グラフの青色は英語，緑色は日本語，オレンジ色は中国語の</a:t>
            </a:r>
            <a:r>
              <a:rPr kumimoji="1" lang="en-US" altLang="ja-AU" sz="1200" dirty="0"/>
              <a:t>Accuracy</a:t>
            </a:r>
            <a:r>
              <a:rPr kumimoji="1" lang="ja-AU" altLang="en-US" sz="1200" dirty="0"/>
              <a:t>を示している</a:t>
            </a:r>
            <a:endParaRPr kumimoji="1" lang="en-US" altLang="ja-AU" sz="1200" dirty="0"/>
          </a:p>
          <a:p>
            <a:endParaRPr kumimoji="1" lang="en-US" altLang="ja-JP" sz="1200" dirty="0"/>
          </a:p>
          <a:p>
            <a:r>
              <a:rPr kumimoji="1" lang="ja-AU" altLang="en-US" sz="1200" dirty="0"/>
              <a:t>グラフからも分かる通り，全難易度において日本語の</a:t>
            </a:r>
            <a:r>
              <a:rPr kumimoji="1" lang="en-US" altLang="ja-AU" sz="1200" dirty="0"/>
              <a:t>Accuracy</a:t>
            </a:r>
            <a:r>
              <a:rPr kumimoji="1" lang="ja-AU" altLang="en-US" sz="1200" dirty="0"/>
              <a:t>が最も高く，一番</a:t>
            </a:r>
            <a:r>
              <a:rPr kumimoji="1" lang="en-US" altLang="ja-AU" sz="1200" dirty="0"/>
              <a:t>Accuracy</a:t>
            </a:r>
            <a:r>
              <a:rPr kumimoji="1" lang="ja-AU" altLang="en-US" sz="1200" dirty="0"/>
              <a:t>が高かったのは，</a:t>
            </a:r>
            <a:r>
              <a:rPr kumimoji="1" lang="en-US" altLang="ja-AU" sz="1200" dirty="0"/>
              <a:t>A</a:t>
            </a:r>
            <a:r>
              <a:rPr kumimoji="1" lang="ja-AU" altLang="en-US" sz="1200" dirty="0"/>
              <a:t>問題に対する６８．１％でした．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42</a:t>
            </a:fld>
            <a:endParaRPr kumimoji="1" lang="ja-JP" altLang="en-US"/>
          </a:p>
        </p:txBody>
      </p:sp>
    </p:spTree>
    <p:extLst>
      <p:ext uri="{BB962C8B-B14F-4D97-AF65-F5344CB8AC3E}">
        <p14:creationId xmlns:p14="http://schemas.microsoft.com/office/powerpoint/2010/main" val="460549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sz="1200" dirty="0"/>
              <a:t>また，各言語の</a:t>
            </a:r>
            <a:r>
              <a:rPr kumimoji="1" lang="en-US" altLang="ja-AU" sz="1200" dirty="0"/>
              <a:t>Accuracy</a:t>
            </a:r>
            <a:r>
              <a:rPr kumimoji="1" lang="ja-AU" altLang="en-US" sz="1200" dirty="0"/>
              <a:t>の差が最も大きかった問題も</a:t>
            </a:r>
            <a:r>
              <a:rPr kumimoji="1" lang="en-US" altLang="ja-AU" sz="1200" dirty="0"/>
              <a:t>A</a:t>
            </a:r>
            <a:r>
              <a:rPr kumimoji="1" lang="ja-AU" altLang="en-US" sz="1200" dirty="0"/>
              <a:t>問題であり，</a:t>
            </a:r>
            <a:endParaRPr kumimoji="1" lang="en-US" altLang="ja-AU" sz="1200" dirty="0"/>
          </a:p>
          <a:p>
            <a:r>
              <a:rPr kumimoji="1" lang="ja-AU" altLang="en-US" sz="1200" dirty="0"/>
              <a:t>日本語と英語との差は４．５％，日本語と中国語との差は１６．０％でした．</a:t>
            </a:r>
            <a:endParaRPr kumimoji="1" lang="en-US" altLang="ja-AU" sz="1200" dirty="0"/>
          </a:p>
          <a:p>
            <a:r>
              <a:rPr kumimoji="1" lang="ja-AU" altLang="en-US" sz="1200" dirty="0"/>
              <a:t>特に，中国語との</a:t>
            </a:r>
            <a:r>
              <a:rPr kumimoji="1" lang="en-US" altLang="ja-AU" sz="1200" dirty="0"/>
              <a:t>Accuracy</a:t>
            </a:r>
            <a:r>
              <a:rPr kumimoji="1" lang="ja-AU" altLang="en-US" sz="1200" dirty="0"/>
              <a:t>の差は大きかったです．</a:t>
            </a:r>
            <a:endParaRPr kumimoji="1" lang="en-US" altLang="ja-AU" sz="1200" dirty="0"/>
          </a:p>
          <a:p>
            <a:r>
              <a:rPr kumimoji="1" lang="ja-AU" altLang="en-US" sz="1200" dirty="0"/>
              <a:t>そこで，実際に</a:t>
            </a:r>
            <a:r>
              <a:rPr kumimoji="1" lang="en-US" altLang="ja-AU" sz="1200" dirty="0"/>
              <a:t>Accuracy</a:t>
            </a:r>
            <a:r>
              <a:rPr kumimoji="1" lang="ja-AU" altLang="en-US" sz="1200" dirty="0"/>
              <a:t>の差が大きかった問題を紹介します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43</a:t>
            </a:fld>
            <a:endParaRPr kumimoji="1" lang="ja-JP" altLang="en-US"/>
          </a:p>
        </p:txBody>
      </p:sp>
    </p:spTree>
    <p:extLst>
      <p:ext uri="{BB962C8B-B14F-4D97-AF65-F5344CB8AC3E}">
        <p14:creationId xmlns:p14="http://schemas.microsoft.com/office/powerpoint/2010/main" val="11122838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２１２ー</a:t>
            </a:r>
            <a:r>
              <a:rPr lang="en-US" altLang="ja-AU"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問題は，</a:t>
            </a:r>
          </a:p>
          <a:p>
            <a:r>
              <a:rPr lang="ja-JP" altLang="en-US" b="0">
                <a:solidFill>
                  <a:srgbClr val="BECFDA"/>
                </a:solidFill>
                <a:effectLst/>
                <a:latin typeface="Menlo" panose="020B0609030804020204" pitchFamily="49" charset="0"/>
              </a:rPr>
              <a:t>英語および日本語のデータセットでは，全ての推薦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が全てのテストケースを通過しているが，</a:t>
            </a:r>
          </a:p>
          <a:p>
            <a:r>
              <a:rPr lang="ja-JP" altLang="en-US" b="0">
                <a:solidFill>
                  <a:srgbClr val="BECFDA"/>
                </a:solidFill>
                <a:effectLst/>
                <a:latin typeface="Menlo" panose="020B0609030804020204" pitchFamily="49" charset="0"/>
              </a:rPr>
              <a:t>中国語のデータセットでは，全ての推薦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が全てのテストケースを通過していない例である．</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44</a:t>
            </a:fld>
            <a:endParaRPr kumimoji="1" lang="ja-JP" altLang="en-US"/>
          </a:p>
        </p:txBody>
      </p:sp>
    </p:spTree>
    <p:extLst>
      <p:ext uri="{BB962C8B-B14F-4D97-AF65-F5344CB8AC3E}">
        <p14:creationId xmlns:p14="http://schemas.microsoft.com/office/powerpoint/2010/main" val="1092632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問題の特徴を見てみると，赤字で示している通り，</a:t>
            </a:r>
            <a:endParaRPr lang="en-US" altLang="ja-AU" b="0" dirty="0">
              <a:solidFill>
                <a:srgbClr val="BECFDA"/>
              </a:solidFill>
              <a:effectLst/>
              <a:latin typeface="Menlo" panose="020B0609030804020204" pitchFamily="49" charset="0"/>
            </a:endParaRPr>
          </a:p>
          <a:p>
            <a:r>
              <a:rPr lang="ja-AU" altLang="en-US" b="0" dirty="0">
                <a:solidFill>
                  <a:srgbClr val="BECFDA"/>
                </a:solidFill>
                <a:effectLst/>
                <a:latin typeface="Menlo" panose="020B0609030804020204" pitchFamily="49" charset="0"/>
              </a:rPr>
              <a:t>複数の条件から答えを判断し，その結果を文字列で出力しなければなりません</a:t>
            </a:r>
            <a:endParaRPr lang="ja-JP" altLang="en-US" b="0">
              <a:solidFill>
                <a:srgbClr val="BECFDA"/>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45</a:t>
            </a:fld>
            <a:endParaRPr kumimoji="1" lang="ja-JP" altLang="en-US"/>
          </a:p>
        </p:txBody>
      </p:sp>
    </p:spTree>
    <p:extLst>
      <p:ext uri="{BB962C8B-B14F-4D97-AF65-F5344CB8AC3E}">
        <p14:creationId xmlns:p14="http://schemas.microsoft.com/office/powerpoint/2010/main" val="2917519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しかし，</a:t>
            </a:r>
            <a:r>
              <a:rPr lang="ja-JP" altLang="en-US" b="0">
                <a:solidFill>
                  <a:srgbClr val="BECFDA"/>
                </a:solidFill>
                <a:effectLst/>
                <a:latin typeface="Menlo" panose="020B0609030804020204" pitchFamily="49" charset="0"/>
              </a:rPr>
              <a:t>実際に問題</a:t>
            </a:r>
            <a:r>
              <a:rPr lang="en-US" altLang="ja-JP" b="0" dirty="0">
                <a:solidFill>
                  <a:srgbClr val="BECFDA"/>
                </a:solidFill>
                <a:effectLst/>
                <a:latin typeface="Menlo" panose="020B0609030804020204" pitchFamily="49" charset="0"/>
              </a:rPr>
              <a:t>212-A</a:t>
            </a:r>
            <a:r>
              <a:rPr lang="ja-JP" altLang="en-US" b="0">
                <a:solidFill>
                  <a:srgbClr val="BECFDA"/>
                </a:solidFill>
                <a:effectLst/>
                <a:latin typeface="Menlo" panose="020B0609030804020204" pitchFamily="49" charset="0"/>
              </a:rPr>
              <a:t>における中国語のデータセットに対する推薦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を見ると，</a:t>
            </a:r>
          </a:p>
          <a:p>
            <a:r>
              <a:rPr lang="ja-JP" altLang="en-US" b="0">
                <a:solidFill>
                  <a:srgbClr val="BECFDA"/>
                </a:solidFill>
                <a:effectLst/>
                <a:latin typeface="Menlo" panose="020B0609030804020204" pitchFamily="49" charset="0"/>
              </a:rPr>
              <a:t>単純な条件のみで構成されているものや，</a:t>
            </a:r>
          </a:p>
          <a:p>
            <a:r>
              <a:rPr lang="ja-JP" altLang="en-US" b="0">
                <a:solidFill>
                  <a:srgbClr val="BECFDA"/>
                </a:solidFill>
                <a:effectLst/>
                <a:latin typeface="Menlo" panose="020B0609030804020204" pitchFamily="49" charset="0"/>
              </a:rPr>
              <a:t>条件分岐の途中で推薦が打ち切られているもの，条件分岐の数が少ないものであった．</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46</a:t>
            </a:fld>
            <a:endParaRPr kumimoji="1" lang="ja-JP" altLang="en-US"/>
          </a:p>
        </p:txBody>
      </p:sp>
    </p:spTree>
    <p:extLst>
      <p:ext uri="{BB962C8B-B14F-4D97-AF65-F5344CB8AC3E}">
        <p14:creationId xmlns:p14="http://schemas.microsoft.com/office/powerpoint/2010/main" val="222465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この問題のように，条件が複数あったり，出力が文字列であったりする場合に</a:t>
            </a:r>
            <a:endParaRPr lang="en-US" altLang="ja-AU" b="0" dirty="0">
              <a:solidFill>
                <a:srgbClr val="BECFDA"/>
              </a:solidFill>
              <a:effectLst/>
              <a:latin typeface="Menlo" panose="020B0609030804020204" pitchFamily="49" charset="0"/>
            </a:endParaRPr>
          </a:p>
          <a:p>
            <a:r>
              <a:rPr lang="ja-AU" altLang="en-US" b="0" dirty="0">
                <a:solidFill>
                  <a:srgbClr val="BECFDA"/>
                </a:solidFill>
                <a:effectLst/>
                <a:latin typeface="Menlo" panose="020B0609030804020204" pitchFamily="49" charset="0"/>
              </a:rPr>
              <a:t>特に</a:t>
            </a:r>
            <a:r>
              <a:rPr lang="en-US" altLang="ja-AU" b="0" dirty="0">
                <a:solidFill>
                  <a:srgbClr val="BECFDA"/>
                </a:solidFill>
                <a:effectLst/>
                <a:latin typeface="Menlo" panose="020B0609030804020204" pitchFamily="49" charset="0"/>
              </a:rPr>
              <a:t>Accuracy</a:t>
            </a:r>
            <a:r>
              <a:rPr lang="ja-AU" altLang="en-US" b="0" dirty="0">
                <a:solidFill>
                  <a:srgbClr val="BECFDA"/>
                </a:solidFill>
                <a:effectLst/>
                <a:latin typeface="Menlo" panose="020B0609030804020204" pitchFamily="49" charset="0"/>
              </a:rPr>
              <a:t>の差が大きかったです．</a:t>
            </a:r>
            <a:endParaRPr lang="en-US" altLang="ja-JP" b="0" dirty="0">
              <a:solidFill>
                <a:srgbClr val="BECFDA"/>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47</a:t>
            </a:fld>
            <a:endParaRPr kumimoji="1" lang="ja-JP" altLang="en-US"/>
          </a:p>
        </p:txBody>
      </p:sp>
    </p:spTree>
    <p:extLst>
      <p:ext uri="{BB962C8B-B14F-4D97-AF65-F5344CB8AC3E}">
        <p14:creationId xmlns:p14="http://schemas.microsoft.com/office/powerpoint/2010/main" val="3583395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BECFDA"/>
                </a:solidFill>
                <a:effectLst/>
                <a:latin typeface="Menlo" panose="020B0609030804020204" pitchFamily="49" charset="0"/>
              </a:rPr>
              <a:t>この原因として，</a:t>
            </a:r>
            <a:r>
              <a:rPr lang="en-US" altLang="ja-JP" b="0" dirty="0" err="1">
                <a:solidFill>
                  <a:srgbClr val="BECFDA"/>
                </a:solidFill>
                <a:effectLst/>
                <a:latin typeface="Menlo" panose="020B0609030804020204" pitchFamily="49" charset="0"/>
              </a:rPr>
              <a:t>AtCoder</a:t>
            </a:r>
            <a:r>
              <a:rPr lang="ja-JP" altLang="en-US" b="0">
                <a:solidFill>
                  <a:srgbClr val="BECFDA"/>
                </a:solidFill>
                <a:effectLst/>
                <a:latin typeface="Menlo" panose="020B0609030804020204" pitchFamily="49" charset="0"/>
              </a:rPr>
              <a:t>の文字列の出力形式がローマ字や英単語であるため，</a:t>
            </a:r>
          </a:p>
          <a:p>
            <a:r>
              <a:rPr lang="ja-JP" altLang="en-US" b="0">
                <a:solidFill>
                  <a:srgbClr val="BECFDA"/>
                </a:solidFill>
                <a:effectLst/>
                <a:latin typeface="Menlo" panose="020B0609030804020204" pitchFamily="49" charset="0"/>
              </a:rPr>
              <a:t>入力として使用した中国語のデータセットの文章中にローマ字や英単語が含まれており，</a:t>
            </a:r>
          </a:p>
          <a:p>
            <a:r>
              <a:rPr lang="ja-JP" altLang="en-US" b="0">
                <a:solidFill>
                  <a:srgbClr val="BECFDA"/>
                </a:solidFill>
                <a:effectLst/>
                <a:latin typeface="Menlo" panose="020B0609030804020204" pitchFamily="49" charset="0"/>
              </a:rPr>
              <a:t>それらがシンボルとして認識されなかった可能性や翻訳してデータセットを作成した影響が考えられる．</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48</a:t>
            </a:fld>
            <a:endParaRPr kumimoji="1" lang="ja-JP" altLang="en-US"/>
          </a:p>
        </p:txBody>
      </p:sp>
    </p:spTree>
    <p:extLst>
      <p:ext uri="{BB962C8B-B14F-4D97-AF65-F5344CB8AC3E}">
        <p14:creationId xmlns:p14="http://schemas.microsoft.com/office/powerpoint/2010/main" val="2759389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まとめると，</a:t>
            </a:r>
            <a:r>
              <a:rPr kumimoji="1" lang="en-US" altLang="ja-AU" dirty="0"/>
              <a:t>RQ</a:t>
            </a:r>
            <a:r>
              <a:rPr kumimoji="1" lang="ja-AU" altLang="en-US" dirty="0"/>
              <a:t>である，</a:t>
            </a:r>
            <a:r>
              <a:rPr kumimoji="1" lang="en-US" altLang="ja-AU" dirty="0"/>
              <a:t>〜〜</a:t>
            </a:r>
            <a:r>
              <a:rPr kumimoji="1" lang="ja-AU" altLang="en-US" dirty="0"/>
              <a:t>に対する回答としては</a:t>
            </a:r>
            <a:r>
              <a:rPr kumimoji="1" lang="en-US" altLang="ja-AU" dirty="0"/>
              <a:t>〜〜〜</a:t>
            </a:r>
            <a:r>
              <a:rPr kumimoji="1" lang="ja-AU" altLang="en-US" dirty="0"/>
              <a:t>高かったことがわかった．</a:t>
            </a:r>
            <a:endParaRPr kumimoji="1" lang="en-US" altLang="ja-AU" dirty="0"/>
          </a:p>
          <a:p>
            <a:r>
              <a:rPr kumimoji="1" lang="ja-AU" altLang="en-US" dirty="0"/>
              <a:t>現在の世の中において，最も使用されている言語は英語であるため，</a:t>
            </a:r>
            <a:endParaRPr kumimoji="1" lang="en-US" altLang="ja-AU" dirty="0"/>
          </a:p>
          <a:p>
            <a:r>
              <a:rPr kumimoji="1" lang="ja-AU" altLang="en-US" dirty="0"/>
              <a:t>入力に使用する言語が英語である方が，正答率が高いことは経験的に知られています</a:t>
            </a:r>
            <a:endParaRPr kumimoji="1" lang="en-US" altLang="ja-AU"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49</a:t>
            </a:fld>
            <a:endParaRPr kumimoji="1" lang="ja-JP" altLang="en-US"/>
          </a:p>
        </p:txBody>
      </p:sp>
    </p:spTree>
    <p:extLst>
      <p:ext uri="{BB962C8B-B14F-4D97-AF65-F5344CB8AC3E}">
        <p14:creationId xmlns:p14="http://schemas.microsoft.com/office/powerpoint/2010/main" val="15579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一方，大規模な事前学習済み言語モデルは，入力によって出力が大きく異なることが知られている．</a:t>
            </a:r>
            <a:endParaRPr kumimoji="1" lang="en-US" altLang="ja-JP" dirty="0"/>
          </a:p>
          <a:p>
            <a:r>
              <a:rPr kumimoji="1" lang="ja-JP" altLang="en-US"/>
              <a:t>ここでは，モデル学習時に入力するサンプルの順序を変更した時の出力の例を示しています．</a:t>
            </a:r>
            <a:endParaRPr kumimoji="1" lang="en-US" altLang="ja-JP" dirty="0"/>
          </a:p>
          <a:p>
            <a:r>
              <a:rPr kumimoji="1" lang="ja-JP" altLang="en-US"/>
              <a:t>例えばプロンプトとして</a:t>
            </a:r>
            <a:r>
              <a:rPr kumimoji="1" lang="en-US" altLang="ja-JP" dirty="0"/>
              <a:t>A,B,C</a:t>
            </a:r>
            <a:r>
              <a:rPr kumimoji="1" lang="ja-JP" altLang="en-US"/>
              <a:t>の順に入力したとします</a:t>
            </a:r>
            <a:endParaRPr kumimoji="1" lang="en-US" altLang="ja-JP" dirty="0"/>
          </a:p>
          <a:p>
            <a:r>
              <a:rPr kumimoji="1" lang="ja-JP" altLang="en-US"/>
              <a:t>その場合モデルは教師あり学習モデルと同程度の精度で予測できます</a:t>
            </a:r>
            <a:endParaRPr kumimoji="1" lang="en-US" altLang="ja-JP" dirty="0"/>
          </a:p>
          <a:p>
            <a:r>
              <a:rPr kumimoji="1" lang="ja-JP" altLang="en-US"/>
              <a:t>しかし，同じプロンプトを使用した場合でも</a:t>
            </a:r>
            <a:r>
              <a:rPr kumimoji="1" lang="en-US" altLang="ja-JP" dirty="0"/>
              <a:t>B,A,C</a:t>
            </a:r>
            <a:r>
              <a:rPr kumimoji="1" lang="ja-JP" altLang="en-US"/>
              <a:t>の順で入力した場合，</a:t>
            </a:r>
            <a:endParaRPr kumimoji="1" lang="en-US" altLang="ja-JP" dirty="0"/>
          </a:p>
          <a:p>
            <a:r>
              <a:rPr kumimoji="1" lang="ja-JP" altLang="en-US"/>
              <a:t>モデルはランダムに予測した場合の精度まで低下することもあります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5</a:t>
            </a:fld>
            <a:endParaRPr kumimoji="1" lang="ja-JP" altLang="en-US"/>
          </a:p>
        </p:txBody>
      </p:sp>
    </p:spTree>
    <p:extLst>
      <p:ext uri="{BB962C8B-B14F-4D97-AF65-F5344CB8AC3E}">
        <p14:creationId xmlns:p14="http://schemas.microsoft.com/office/powerpoint/2010/main" val="1938043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しかし，今回の結果より，</a:t>
            </a:r>
            <a:r>
              <a:rPr kumimoji="1" lang="en-US" altLang="ja-AU" dirty="0"/>
              <a:t>〜〜</a:t>
            </a:r>
            <a:r>
              <a:rPr kumimoji="1" lang="ja-AU" altLang="en-US" dirty="0"/>
              <a:t>可能性が示唆されました．</a:t>
            </a:r>
            <a:endParaRPr kumimoji="1" lang="en-US" altLang="ja-AU" dirty="0"/>
          </a:p>
          <a:p>
            <a:endParaRPr kumimoji="1" lang="en-US" altLang="ja-AU" dirty="0"/>
          </a:p>
          <a:p>
            <a:r>
              <a:rPr kumimoji="1" lang="ja-AU" altLang="en-US" dirty="0"/>
              <a:t>ただし，今回は</a:t>
            </a:r>
            <a:r>
              <a:rPr kumimoji="1" lang="en-US" altLang="ja-AU" dirty="0" err="1"/>
              <a:t>AtCoder</a:t>
            </a:r>
            <a:r>
              <a:rPr kumimoji="1" lang="ja-AU" altLang="en-US" dirty="0"/>
              <a:t>という特定のデータセットのみを対象として実験したため，追加調査が必要であります</a:t>
            </a:r>
            <a:endParaRPr kumimoji="1" lang="en-US" altLang="ja-AU" dirty="0"/>
          </a:p>
          <a:p>
            <a:endParaRPr kumimoji="1" lang="en-US" altLang="ja-AU"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50</a:t>
            </a:fld>
            <a:endParaRPr kumimoji="1" lang="ja-JP" altLang="en-US"/>
          </a:p>
        </p:txBody>
      </p:sp>
    </p:spTree>
    <p:extLst>
      <p:ext uri="{BB962C8B-B14F-4D97-AF65-F5344CB8AC3E}">
        <p14:creationId xmlns:p14="http://schemas.microsoft.com/office/powerpoint/2010/main" val="996445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そこで</a:t>
            </a:r>
            <a:r>
              <a:rPr kumimoji="1" lang="ja-JP" altLang="en-US"/>
              <a:t>今後の展望としては，</a:t>
            </a:r>
            <a:endParaRPr kumimoji="1" lang="en-US" altLang="ja-JP" dirty="0"/>
          </a:p>
          <a:p>
            <a:r>
              <a:rPr kumimoji="1" lang="ja-AU" altLang="en-US" dirty="0"/>
              <a:t>まずデータセットの変更を考えています</a:t>
            </a:r>
            <a:endParaRPr kumimoji="1" lang="en-US" altLang="ja-AU" dirty="0"/>
          </a:p>
          <a:p>
            <a:r>
              <a:rPr kumimoji="1" lang="ja-AU" altLang="en-US" dirty="0"/>
              <a:t>具体的には，</a:t>
            </a:r>
            <a:r>
              <a:rPr kumimoji="1" lang="en-US" altLang="ja-AU" dirty="0" err="1"/>
              <a:t>LeetCode</a:t>
            </a:r>
            <a:r>
              <a:rPr kumimoji="1" lang="ja-AU" altLang="en-US"/>
              <a:t>の問題を使用する予定です</a:t>
            </a:r>
            <a:endParaRPr kumimoji="1" lang="en-US" altLang="ja-AU" dirty="0"/>
          </a:p>
          <a:p>
            <a:r>
              <a:rPr kumimoji="1" lang="en-US" altLang="ja-AU" dirty="0" err="1"/>
              <a:t>LeetCode</a:t>
            </a:r>
            <a:r>
              <a:rPr kumimoji="1" lang="ja-AU" altLang="en-US" dirty="0"/>
              <a:t>の問題は英語で提供されているため，それらを日本語および中国語に翻訳し，調査を行う</a:t>
            </a:r>
            <a:endParaRPr kumimoji="1" lang="en-US" altLang="ja-AU" dirty="0"/>
          </a:p>
          <a:p>
            <a:r>
              <a:rPr kumimoji="1" lang="ja-AU" altLang="en-US" dirty="0"/>
              <a:t>つぎに，推薦コードの順番を考慮した調査を行うつもりです</a:t>
            </a:r>
            <a:endParaRPr kumimoji="1" lang="en-US" altLang="ja-AU" dirty="0"/>
          </a:p>
          <a:p>
            <a:r>
              <a:rPr kumimoji="1" lang="ja-AU" altLang="en-US" dirty="0"/>
              <a:t>今回は最大１０この推薦コードを取得し，全て同じ重みで</a:t>
            </a:r>
            <a:r>
              <a:rPr kumimoji="1" lang="en-US" altLang="ja-AU" dirty="0"/>
              <a:t>Accuracy</a:t>
            </a:r>
            <a:r>
              <a:rPr kumimoji="1" lang="ja-AU" altLang="en-US" dirty="0"/>
              <a:t>を算出しましたが，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さらに，推薦コードの品質についても調査を行うつもりです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今回は推薦コードの正答率のみを評価しましたが，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正答率に加え，推薦コードの読みやすさについても調査していきます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以上で発表を終わります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AU" dirty="0"/>
          </a:p>
          <a:p>
            <a:r>
              <a:rPr kumimoji="1" lang="ja-JP" altLang="en-US"/>
              <a:t>言語間特有の変数名や関数名などがあるのかといった定性的な分析，</a:t>
            </a:r>
            <a:endParaRPr kumimoji="1" lang="en-US" altLang="ja-JP" dirty="0"/>
          </a:p>
          <a:p>
            <a:r>
              <a:rPr kumimoji="1" lang="ja-JP" altLang="en-US"/>
              <a:t>さらにはプログラミング言語の違いによっても差が生じるのか</a:t>
            </a:r>
            <a:endParaRPr kumimoji="1" lang="en-US" altLang="ja-JP" dirty="0"/>
          </a:p>
          <a:p>
            <a:r>
              <a:rPr kumimoji="1" lang="ja-JP" altLang="en-US"/>
              <a:t>引き続き調査を行っていくつもりです</a:t>
            </a:r>
            <a:endParaRPr kumimoji="1" lang="en-US" altLang="ja-JP" dirty="0"/>
          </a:p>
          <a:p>
            <a:r>
              <a:rPr kumimoji="1" lang="ja-JP" altLang="en-US"/>
              <a:t>また，今回は全ての推薦プログラムの重みを同じにして</a:t>
            </a:r>
            <a:r>
              <a:rPr kumimoji="1" lang="en-US" altLang="ja-JP" dirty="0"/>
              <a:t>Accuracy</a:t>
            </a:r>
            <a:r>
              <a:rPr kumimoji="1" lang="ja-JP" altLang="en-US"/>
              <a:t>を算出しましたが，</a:t>
            </a:r>
            <a:endParaRPr kumimoji="1" lang="en-US" altLang="ja-JP" dirty="0"/>
          </a:p>
          <a:p>
            <a:r>
              <a:rPr kumimoji="1" lang="en-US" altLang="ja-JP" dirty="0"/>
              <a:t>Accuracy</a:t>
            </a:r>
            <a:r>
              <a:rPr kumimoji="1" lang="ja-JP" altLang="en-US"/>
              <a:t>の最大値を示した時の推薦スクリプト数は最も少なかったため，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推薦スクリプトを最大１０個取得することによって，かえって</a:t>
            </a:r>
            <a:r>
              <a:rPr kumimoji="1" lang="en-US" altLang="ja-JP" sz="1200" dirty="0"/>
              <a:t>accuracy</a:t>
            </a:r>
            <a:r>
              <a:rPr kumimoji="1" lang="ja-JP" altLang="en-US" sz="1200"/>
              <a:t>が低下している可能性を考慮して，</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r>
              <a:rPr kumimoji="1" lang="ja-JP" altLang="en-US"/>
              <a:t>以上で発表を終わります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今回の結果より</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学習データがかなり影響を与えている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今後モデルが普及拡大しているときに</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使用する際に言語を限定する必要がある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文化等も影響するのではないか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適用方法については現在模索中です</a:t>
            </a:r>
            <a:endParaRPr kumimoji="1" lang="en-US" altLang="ja-JP" dirty="0">
              <a:effectLst/>
              <a:latin typeface="Helvetica" pitchFamily="2" charset="0"/>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51</a:t>
            </a:fld>
            <a:endParaRPr kumimoji="1" lang="ja-JP" altLang="en-US"/>
          </a:p>
        </p:txBody>
      </p:sp>
    </p:spTree>
    <p:extLst>
      <p:ext uri="{BB962C8B-B14F-4D97-AF65-F5344CB8AC3E}">
        <p14:creationId xmlns:p14="http://schemas.microsoft.com/office/powerpoint/2010/main" val="3848483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そこで</a:t>
            </a:r>
            <a:r>
              <a:rPr kumimoji="1" lang="ja-JP" altLang="en-US"/>
              <a:t>今後の展望としては，</a:t>
            </a:r>
            <a:endParaRPr kumimoji="1" lang="en-US" altLang="ja-JP" dirty="0"/>
          </a:p>
          <a:p>
            <a:r>
              <a:rPr kumimoji="1" lang="ja-AU" altLang="en-US" dirty="0"/>
              <a:t>まずデータセットの変更を考えています</a:t>
            </a:r>
            <a:endParaRPr kumimoji="1" lang="en-US" altLang="ja-AU" dirty="0"/>
          </a:p>
          <a:p>
            <a:r>
              <a:rPr kumimoji="1" lang="ja-AU" altLang="en-US" dirty="0"/>
              <a:t>具体的には，</a:t>
            </a:r>
            <a:r>
              <a:rPr kumimoji="1" lang="en-US" altLang="ja-AU" dirty="0" err="1"/>
              <a:t>LeetCode</a:t>
            </a:r>
            <a:r>
              <a:rPr kumimoji="1" lang="ja-AU" altLang="en-US" dirty="0"/>
              <a:t>の問題を使用するつもりです</a:t>
            </a:r>
            <a:endParaRPr kumimoji="1" lang="en-US" altLang="ja-AU" dirty="0"/>
          </a:p>
          <a:p>
            <a:r>
              <a:rPr kumimoji="1" lang="en-US" altLang="ja-AU" dirty="0" err="1"/>
              <a:t>LeetCode</a:t>
            </a:r>
            <a:r>
              <a:rPr kumimoji="1" lang="ja-AU" altLang="en-US" dirty="0"/>
              <a:t>の問題は英語で提供されているため，それらを日本語および中国語に翻訳し，調査を行う</a:t>
            </a:r>
            <a:endParaRPr kumimoji="1" lang="en-US" altLang="ja-AU" dirty="0"/>
          </a:p>
          <a:p>
            <a:r>
              <a:rPr kumimoji="1" lang="ja-AU" altLang="en-US" dirty="0"/>
              <a:t>つぎに，推薦コードの順番を考慮した調査を行うつもりです</a:t>
            </a:r>
            <a:endParaRPr kumimoji="1" lang="en-US" altLang="ja-AU" dirty="0"/>
          </a:p>
          <a:p>
            <a:r>
              <a:rPr kumimoji="1" lang="ja-AU" altLang="en-US" dirty="0"/>
              <a:t>今回は最大１０この推薦コードを取得し，全て同じ重みで</a:t>
            </a:r>
            <a:r>
              <a:rPr kumimoji="1" lang="en-US" altLang="ja-AU" dirty="0"/>
              <a:t>Accuracy</a:t>
            </a:r>
            <a:r>
              <a:rPr kumimoji="1" lang="ja-AU" altLang="en-US" dirty="0"/>
              <a:t>を算出しましたが，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さらに，推薦コードの品質についても調査を行うつもりです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今回は推薦コードの正答率のみを評価しましたが，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正答率に加え，推薦コードの読みやすさについても調査していきます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以上で発表を終わります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AU" dirty="0"/>
          </a:p>
          <a:p>
            <a:r>
              <a:rPr kumimoji="1" lang="ja-JP" altLang="en-US"/>
              <a:t>言語間特有の変数名や関数名などがあるのかといった定性的な分析，</a:t>
            </a:r>
            <a:endParaRPr kumimoji="1" lang="en-US" altLang="ja-JP" dirty="0"/>
          </a:p>
          <a:p>
            <a:r>
              <a:rPr kumimoji="1" lang="ja-JP" altLang="en-US"/>
              <a:t>さらにはプログラミング言語の違いによっても差が生じるのか</a:t>
            </a:r>
            <a:endParaRPr kumimoji="1" lang="en-US" altLang="ja-JP" dirty="0"/>
          </a:p>
          <a:p>
            <a:r>
              <a:rPr kumimoji="1" lang="ja-JP" altLang="en-US"/>
              <a:t>引き続き調査を行っていくつもりです</a:t>
            </a:r>
            <a:endParaRPr kumimoji="1" lang="en-US" altLang="ja-JP" dirty="0"/>
          </a:p>
          <a:p>
            <a:r>
              <a:rPr kumimoji="1" lang="ja-JP" altLang="en-US"/>
              <a:t>また，今回は全ての推薦プログラムの重みを同じにして</a:t>
            </a:r>
            <a:r>
              <a:rPr kumimoji="1" lang="en-US" altLang="ja-JP" dirty="0"/>
              <a:t>Accuracy</a:t>
            </a:r>
            <a:r>
              <a:rPr kumimoji="1" lang="ja-JP" altLang="en-US"/>
              <a:t>を算出しましたが，</a:t>
            </a:r>
            <a:endParaRPr kumimoji="1" lang="en-US" altLang="ja-JP" dirty="0"/>
          </a:p>
          <a:p>
            <a:r>
              <a:rPr kumimoji="1" lang="en-US" altLang="ja-JP" dirty="0"/>
              <a:t>Accuracy</a:t>
            </a:r>
            <a:r>
              <a:rPr kumimoji="1" lang="ja-JP" altLang="en-US"/>
              <a:t>の最大値を示した時の推薦スクリプト数は最も少なかったため，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推薦スクリプトを最大１０個取得することによって，かえって</a:t>
            </a:r>
            <a:r>
              <a:rPr kumimoji="1" lang="en-US" altLang="ja-JP" sz="1200" dirty="0"/>
              <a:t>accuracy</a:t>
            </a:r>
            <a:r>
              <a:rPr kumimoji="1" lang="ja-JP" altLang="en-US" sz="1200"/>
              <a:t>が低下している可能性を考慮して，</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r>
              <a:rPr kumimoji="1" lang="ja-JP" altLang="en-US"/>
              <a:t>以上で発表を終わります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今回の結果より</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学習データがかなり影響を与えている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今後モデルが普及拡大しているときに</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使用する際に言語を限定する必要がある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文化等も影響するのではないか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適用方法については現在模索中です</a:t>
            </a:r>
            <a:endParaRPr kumimoji="1" lang="en-US" altLang="ja-JP" dirty="0">
              <a:effectLst/>
              <a:latin typeface="Helvetica" pitchFamily="2" charset="0"/>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52</a:t>
            </a:fld>
            <a:endParaRPr kumimoji="1" lang="ja-JP" altLang="en-US"/>
          </a:p>
        </p:txBody>
      </p:sp>
    </p:spTree>
    <p:extLst>
      <p:ext uri="{BB962C8B-B14F-4D97-AF65-F5344CB8AC3E}">
        <p14:creationId xmlns:p14="http://schemas.microsoft.com/office/powerpoint/2010/main" val="3144166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はじめに，英語のスクリプトに対して得られた</a:t>
            </a:r>
            <a:r>
              <a:rPr kumimoji="1" lang="en-US" altLang="ja-JP" sz="1200" dirty="0"/>
              <a:t>accuracy</a:t>
            </a:r>
            <a:r>
              <a:rPr kumimoji="1" lang="ja-JP" altLang="en-US" sz="1200"/>
              <a:t>の</a:t>
            </a:r>
            <a:r>
              <a:rPr kumimoji="1" lang="en-US" altLang="ja-JP" sz="1200" dirty="0"/>
              <a:t>5</a:t>
            </a:r>
            <a:r>
              <a:rPr kumimoji="1" lang="ja-JP" altLang="en-US" sz="1200"/>
              <a:t>回分の結果を示します</a:t>
            </a:r>
            <a:endParaRPr kumimoji="1" lang="en-US" altLang="ja-JP" sz="1200" dirty="0"/>
          </a:p>
          <a:p>
            <a:r>
              <a:rPr kumimoji="1" lang="ja-JP" altLang="en-US" sz="1200"/>
              <a:t>やはり生成毎に</a:t>
            </a:r>
            <a:r>
              <a:rPr kumimoji="1" lang="en-US" altLang="ja-JP" sz="1200" dirty="0"/>
              <a:t>accuracy</a:t>
            </a:r>
            <a:r>
              <a:rPr kumimoji="1" lang="ja-JP" altLang="en-US" sz="1200"/>
              <a:t>の値は異なっているため，</a:t>
            </a:r>
            <a:r>
              <a:rPr kumimoji="1" lang="en-US" altLang="ja-JP" sz="1200" dirty="0"/>
              <a:t>GitHub copilot</a:t>
            </a:r>
            <a:r>
              <a:rPr kumimoji="1" lang="ja-JP" altLang="en-US" sz="1200"/>
              <a:t>が毎回異なるスクリプトを推薦していることがわかります</a:t>
            </a:r>
            <a:endParaRPr kumimoji="1" lang="en-US" altLang="ja-JP" sz="1200" dirty="0"/>
          </a:p>
          <a:p>
            <a:r>
              <a:rPr kumimoji="1" lang="en-US" altLang="ja-JP" sz="1200" dirty="0"/>
              <a:t>accuracy</a:t>
            </a:r>
            <a:r>
              <a:rPr kumimoji="1" lang="ja-JP" altLang="en-US" sz="1200"/>
              <a:t>の値に関しては，</a:t>
            </a:r>
            <a:r>
              <a:rPr kumimoji="1" lang="en-US" altLang="ja-JP" sz="1200" dirty="0"/>
              <a:t>A,C</a:t>
            </a:r>
            <a:r>
              <a:rPr kumimoji="1" lang="ja-JP" altLang="en-US" sz="1200"/>
              <a:t>問題では最大で約５％，</a:t>
            </a:r>
            <a:r>
              <a:rPr kumimoji="1" lang="en-US" altLang="ja-JP" sz="1200" dirty="0"/>
              <a:t>B,D</a:t>
            </a:r>
            <a:r>
              <a:rPr kumimoji="1" lang="ja-JP" altLang="en-US" sz="1200"/>
              <a:t>問題では最大で約２％の差が生じた．</a:t>
            </a:r>
            <a:endParaRPr kumimoji="1" lang="en-US" altLang="ja-JP" sz="1200" dirty="0"/>
          </a:p>
          <a:p>
            <a:r>
              <a:rPr kumimoji="1" lang="ja-JP" altLang="en-US" sz="1200"/>
              <a:t>ただし，生成回数を重ねるほど</a:t>
            </a:r>
            <a:r>
              <a:rPr kumimoji="1" lang="en-US" altLang="ja-JP" sz="1200" dirty="0"/>
              <a:t>Accuracy</a:t>
            </a:r>
            <a:r>
              <a:rPr kumimoji="1" lang="ja-JP" altLang="en-US" sz="1200"/>
              <a:t>の値が単調に増加したり減少したりはしなかった．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53</a:t>
            </a:fld>
            <a:endParaRPr kumimoji="1" lang="ja-JP" altLang="en-US"/>
          </a:p>
        </p:txBody>
      </p:sp>
    </p:spTree>
    <p:extLst>
      <p:ext uri="{BB962C8B-B14F-4D97-AF65-F5344CB8AC3E}">
        <p14:creationId xmlns:p14="http://schemas.microsoft.com/office/powerpoint/2010/main" val="2205257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の最大値の部分に着目したいと思います</a:t>
            </a:r>
            <a:endParaRPr kumimoji="1" lang="en-US" altLang="ja-JP" sz="1200" dirty="0"/>
          </a:p>
          <a:p>
            <a:r>
              <a:rPr kumimoji="1" lang="ja-JP" altLang="en-US" sz="1200"/>
              <a:t>この部分に着目すると，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54</a:t>
            </a:fld>
            <a:endParaRPr kumimoji="1" lang="ja-JP" altLang="en-US"/>
          </a:p>
        </p:txBody>
      </p:sp>
    </p:spTree>
    <p:extLst>
      <p:ext uri="{BB962C8B-B14F-4D97-AF65-F5344CB8AC3E}">
        <p14:creationId xmlns:p14="http://schemas.microsoft.com/office/powerpoint/2010/main" val="3491352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また，難易度別に推薦された全スクリプト数を見てみると，</a:t>
            </a:r>
            <a:endParaRPr kumimoji="1" lang="en-US" altLang="ja-JP" sz="1200" dirty="0"/>
          </a:p>
          <a:p>
            <a:r>
              <a:rPr kumimoji="1" lang="en-US" altLang="ja-JP" sz="1200" dirty="0"/>
              <a:t>A</a:t>
            </a:r>
            <a:r>
              <a:rPr kumimoji="1" lang="ja-JP" altLang="en-US" sz="1200"/>
              <a:t>問題は</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これは，問題が単純であるが故に，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55</a:t>
            </a:fld>
            <a:endParaRPr kumimoji="1" lang="ja-JP" altLang="en-US"/>
          </a:p>
        </p:txBody>
      </p:sp>
    </p:spTree>
    <p:extLst>
      <p:ext uri="{BB962C8B-B14F-4D97-AF65-F5344CB8AC3E}">
        <p14:creationId xmlns:p14="http://schemas.microsoft.com/office/powerpoint/2010/main" val="36309183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続いて，日本語のデータセットに対する５回分の結果を示します．</a:t>
            </a:r>
            <a:endParaRPr kumimoji="1" lang="en-US" altLang="ja-JP" sz="1200" dirty="0"/>
          </a:p>
          <a:p>
            <a:r>
              <a:rPr kumimoji="1" lang="ja-JP" altLang="en-US" sz="1200"/>
              <a:t>日本語では英語と違い</a:t>
            </a:r>
            <a:r>
              <a:rPr kumimoji="1" lang="en-US" altLang="ja-JP" sz="1200" dirty="0"/>
              <a:t>B</a:t>
            </a:r>
            <a:r>
              <a:rPr kumimoji="1" lang="ja-JP" altLang="en-US" sz="1200"/>
              <a:t>問題</a:t>
            </a:r>
            <a:r>
              <a:rPr kumimoji="1" lang="en-US" altLang="ja-JP" sz="1200" dirty="0"/>
              <a:t>C</a:t>
            </a:r>
            <a:r>
              <a:rPr kumimoji="1" lang="ja-JP" altLang="en-US" sz="1200"/>
              <a:t>問題で最大約５％の差が生じました．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56</a:t>
            </a:fld>
            <a:endParaRPr kumimoji="1" lang="ja-JP" altLang="en-US"/>
          </a:p>
        </p:txBody>
      </p:sp>
    </p:spTree>
    <p:extLst>
      <p:ext uri="{BB962C8B-B14F-4D97-AF65-F5344CB8AC3E}">
        <p14:creationId xmlns:p14="http://schemas.microsoft.com/office/powerpoint/2010/main" val="13027718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英語版データセットの時と同様に</a:t>
            </a:r>
            <a:r>
              <a:rPr kumimoji="1" lang="en-US" altLang="ja-JP" sz="1200" dirty="0"/>
              <a:t>accuracy</a:t>
            </a:r>
            <a:r>
              <a:rPr kumimoji="1" lang="ja-JP" altLang="en-US" sz="1200"/>
              <a:t>の値が最も大きかった部分に着目すると，</a:t>
            </a:r>
            <a:endParaRPr kumimoji="1" lang="en-US" altLang="ja-JP" sz="1200" dirty="0"/>
          </a:p>
          <a:p>
            <a:r>
              <a:rPr kumimoji="1" lang="ja-JP" altLang="en-US" sz="1200"/>
              <a:t>やはり推薦された全スクリプト数が最も少なかったです．</a:t>
            </a:r>
            <a:endParaRPr kumimoji="1" lang="en-US" altLang="ja-JP" sz="1200" dirty="0"/>
          </a:p>
          <a:p>
            <a:r>
              <a:rPr kumimoji="1" lang="ja-JP" altLang="en-US" sz="1200"/>
              <a:t>このことからも，推薦スクリプトを最大１０個取得することによって，かえって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57</a:t>
            </a:fld>
            <a:endParaRPr kumimoji="1" lang="ja-JP" altLang="en-US"/>
          </a:p>
        </p:txBody>
      </p:sp>
    </p:spTree>
    <p:extLst>
      <p:ext uri="{BB962C8B-B14F-4D97-AF65-F5344CB8AC3E}">
        <p14:creationId xmlns:p14="http://schemas.microsoft.com/office/powerpoint/2010/main" val="8203800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また，推薦された全スクリプト数に着目すると，</a:t>
            </a:r>
            <a:endParaRPr kumimoji="1" lang="en-US" altLang="ja-JP" sz="1200" dirty="0"/>
          </a:p>
          <a:p>
            <a:r>
              <a:rPr kumimoji="1" lang="ja-JP" altLang="en-US" sz="1200"/>
              <a:t>やはり</a:t>
            </a:r>
            <a:r>
              <a:rPr kumimoji="1" lang="en-US" altLang="ja-JP" sz="1200" dirty="0"/>
              <a:t>A</a:t>
            </a:r>
            <a:r>
              <a:rPr kumimoji="1" lang="ja-JP" altLang="en-US" sz="1200"/>
              <a:t>問題の方が</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このことからも，問題が単純であるが故に，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a:p>
            <a:endParaRPr kumimoji="1" lang="en-US" altLang="ja-JP" sz="1200" dirty="0"/>
          </a:p>
          <a:p>
            <a:r>
              <a:rPr kumimoji="1" lang="ja-JP" altLang="en-US" sz="1200"/>
              <a:t>さらに，英語に比べて全体的に推薦スクリプト数が少ないことから，</a:t>
            </a:r>
            <a:endParaRPr kumimoji="1" lang="en-US" altLang="ja-JP" sz="1200" dirty="0"/>
          </a:p>
          <a:p>
            <a:r>
              <a:rPr kumimoji="1" lang="en-US" altLang="ja-JP" sz="1200" dirty="0"/>
              <a:t>Copilot</a:t>
            </a:r>
            <a:r>
              <a:rPr kumimoji="1" lang="ja-JP" altLang="en-US" sz="1200"/>
              <a:t>がより最適なもののみを推薦しているのではないかと考えられます．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58</a:t>
            </a:fld>
            <a:endParaRPr kumimoji="1" lang="ja-JP" altLang="en-US"/>
          </a:p>
        </p:txBody>
      </p:sp>
    </p:spTree>
    <p:extLst>
      <p:ext uri="{BB962C8B-B14F-4D97-AF65-F5344CB8AC3E}">
        <p14:creationId xmlns:p14="http://schemas.microsoft.com/office/powerpoint/2010/main" val="312464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続いて，中国語のデータセットに対する５回分の結果を示します．</a:t>
            </a:r>
            <a:endParaRPr kumimoji="1" lang="en-US" altLang="ja-JP" sz="1200" dirty="0"/>
          </a:p>
          <a:p>
            <a:r>
              <a:rPr kumimoji="1" lang="ja-JP" altLang="en-US" sz="1200"/>
              <a:t>中国語では</a:t>
            </a:r>
            <a:r>
              <a:rPr kumimoji="1" lang="en-US" altLang="ja-JP" sz="1200" dirty="0"/>
              <a:t>B</a:t>
            </a:r>
            <a:r>
              <a:rPr kumimoji="1" lang="ja-JP" altLang="en-US" sz="1200"/>
              <a:t>問題で最大約４％の差が生じたものの，</a:t>
            </a:r>
            <a:endParaRPr kumimoji="1" lang="en-US" altLang="ja-JP" sz="1200" dirty="0"/>
          </a:p>
          <a:p>
            <a:r>
              <a:rPr kumimoji="1" lang="en-US" altLang="ja-JP" sz="1200" dirty="0"/>
              <a:t>ACD</a:t>
            </a:r>
            <a:r>
              <a:rPr kumimoji="1" lang="ja-JP" altLang="en-US" sz="1200"/>
              <a:t>問題ではほとんど差が生じませんでした．</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59</a:t>
            </a:fld>
            <a:endParaRPr kumimoji="1" lang="ja-JP" altLang="en-US"/>
          </a:p>
        </p:txBody>
      </p:sp>
    </p:spTree>
    <p:extLst>
      <p:ext uri="{BB962C8B-B14F-4D97-AF65-F5344CB8AC3E}">
        <p14:creationId xmlns:p14="http://schemas.microsoft.com/office/powerpoint/2010/main" val="2697011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このように言語モデルの能力を最大限引き出すには適切な入力が必要です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6</a:t>
            </a:fld>
            <a:endParaRPr kumimoji="1" lang="ja-JP" altLang="en-US"/>
          </a:p>
        </p:txBody>
      </p:sp>
    </p:spTree>
    <p:extLst>
      <p:ext uri="{BB962C8B-B14F-4D97-AF65-F5344CB8AC3E}">
        <p14:creationId xmlns:p14="http://schemas.microsoft.com/office/powerpoint/2010/main" val="9597018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英語版日本語版データセットの時と同様に</a:t>
            </a:r>
            <a:r>
              <a:rPr kumimoji="1" lang="en-US" altLang="ja-JP" sz="1200" dirty="0"/>
              <a:t>accuracy</a:t>
            </a:r>
            <a:r>
              <a:rPr kumimoji="1" lang="ja-JP" altLang="en-US" sz="1200"/>
              <a:t>の値が最も大きかった部分に着目すると，</a:t>
            </a:r>
            <a:endParaRPr kumimoji="1" lang="en-US" altLang="ja-JP" sz="1200" dirty="0"/>
          </a:p>
          <a:p>
            <a:r>
              <a:rPr kumimoji="1" lang="ja-JP" altLang="en-US" sz="1200"/>
              <a:t>やはり推薦された全スクリプト数が最も少なかったです．</a:t>
            </a:r>
            <a:endParaRPr kumimoji="1" lang="en-US" altLang="ja-JP" sz="1200" dirty="0"/>
          </a:p>
          <a:p>
            <a:r>
              <a:rPr kumimoji="1" lang="ja-JP" altLang="en-US" sz="1200"/>
              <a:t>このことからも，推薦スクリプトを最大１０個取得することによって，かえって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60</a:t>
            </a:fld>
            <a:endParaRPr kumimoji="1" lang="ja-JP" altLang="en-US"/>
          </a:p>
        </p:txBody>
      </p:sp>
    </p:spTree>
    <p:extLst>
      <p:ext uri="{BB962C8B-B14F-4D97-AF65-F5344CB8AC3E}">
        <p14:creationId xmlns:p14="http://schemas.microsoft.com/office/powerpoint/2010/main" val="37753463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また，推薦された全スクリプト数に着目すると，</a:t>
            </a:r>
            <a:endParaRPr kumimoji="1" lang="en-US" altLang="ja-JP" sz="1200" dirty="0"/>
          </a:p>
          <a:p>
            <a:r>
              <a:rPr kumimoji="1" lang="ja-JP" altLang="en-US" sz="1200"/>
              <a:t>やはり</a:t>
            </a:r>
            <a:r>
              <a:rPr kumimoji="1" lang="en-US" altLang="ja-JP" sz="1200" dirty="0"/>
              <a:t>A</a:t>
            </a:r>
            <a:r>
              <a:rPr kumimoji="1" lang="ja-JP" altLang="en-US" sz="1200"/>
              <a:t>問題の方が</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このことからも，問題が単純であるが故に，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a:p>
            <a:endParaRPr kumimoji="1" lang="en-US" altLang="ja-JP" sz="1200" dirty="0"/>
          </a:p>
          <a:p>
            <a:r>
              <a:rPr kumimoji="1" lang="ja-JP" altLang="en-US" sz="1200"/>
              <a:t>しかし，英語，日本語に比べて</a:t>
            </a:r>
            <a:r>
              <a:rPr kumimoji="1" lang="en-US" altLang="ja-JP" sz="1200" dirty="0"/>
              <a:t>A</a:t>
            </a:r>
            <a:r>
              <a:rPr kumimoji="1" lang="ja-JP" altLang="en-US" sz="1200"/>
              <a:t>，</a:t>
            </a:r>
            <a:r>
              <a:rPr kumimoji="1" lang="en-US" altLang="ja-JP" sz="1200" dirty="0"/>
              <a:t>B</a:t>
            </a:r>
            <a:r>
              <a:rPr kumimoji="1" lang="ja-JP" altLang="en-US" sz="1200"/>
              <a:t>，</a:t>
            </a:r>
            <a:r>
              <a:rPr kumimoji="1" lang="en-US" altLang="ja-JP" sz="1200" dirty="0"/>
              <a:t>C</a:t>
            </a:r>
            <a:r>
              <a:rPr kumimoji="1" lang="ja-JP" altLang="en-US" sz="1200"/>
              <a:t>問題の推薦スクリプト数が多いことから，</a:t>
            </a:r>
            <a:endParaRPr kumimoji="1" lang="en-US" altLang="ja-JP" sz="1200" dirty="0"/>
          </a:p>
          <a:p>
            <a:r>
              <a:rPr kumimoji="1" lang="ja-JP" altLang="en-US" sz="1200"/>
              <a:t>英語日本語に比べて中国語のコメントが含まれた回答スクリプトが学習時に少なかったのではないかと考えられます．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61</a:t>
            </a:fld>
            <a:endParaRPr kumimoji="1" lang="ja-JP" altLang="en-US"/>
          </a:p>
        </p:txBody>
      </p:sp>
    </p:spTree>
    <p:extLst>
      <p:ext uri="{BB962C8B-B14F-4D97-AF65-F5344CB8AC3E}">
        <p14:creationId xmlns:p14="http://schemas.microsoft.com/office/powerpoint/2010/main" val="1604174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結果として，</a:t>
            </a:r>
            <a:r>
              <a:rPr lang="ja-JP" altLang="en-US" sz="1200"/>
              <a:t>全難易度で日本語が最も正答率が高く，中国語が最も正答率が低かったです</a:t>
            </a:r>
            <a:endParaRPr lang="en-US" altLang="ja-JP" sz="1200" dirty="0"/>
          </a:p>
          <a:p>
            <a:r>
              <a:rPr kumimoji="1" lang="ja-JP" altLang="en-US" sz="1200"/>
              <a:t>ただし，表の正答率は推薦された全スクリプトの内，全てのテストケースを通過したスクリプトの割合を示し，</a:t>
            </a:r>
            <a:endParaRPr kumimoji="1" lang="en-US" altLang="ja-JP" sz="1200" dirty="0"/>
          </a:p>
          <a:p>
            <a:r>
              <a:rPr kumimoji="1" lang="ja-JP" altLang="en-US" sz="1200"/>
              <a:t>５回の実験で得られた正答率の中央値を採用しています．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62</a:t>
            </a:fld>
            <a:endParaRPr kumimoji="1" lang="ja-JP" altLang="en-US"/>
          </a:p>
        </p:txBody>
      </p:sp>
    </p:spTree>
    <p:extLst>
      <p:ext uri="{BB962C8B-B14F-4D97-AF65-F5344CB8AC3E}">
        <p14:creationId xmlns:p14="http://schemas.microsoft.com/office/powerpoint/2010/main" val="8477216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日本語が高かった要因としては，</a:t>
            </a:r>
            <a:r>
              <a:rPr kumimoji="1" lang="en-US" altLang="ja-JP" dirty="0" err="1"/>
              <a:t>Atcoder</a:t>
            </a:r>
            <a:r>
              <a:rPr kumimoji="1" lang="ja-JP" altLang="en-US"/>
              <a:t>が日本で運営されているため，日本語のコメントを含んだより多くの回答が学習時に使用された可能性があること，</a:t>
            </a:r>
            <a:endParaRPr kumimoji="1" lang="en-US" altLang="ja-JP" dirty="0"/>
          </a:p>
          <a:p>
            <a:endParaRPr kumimoji="1" lang="en-US" altLang="ja-JP" dirty="0"/>
          </a:p>
          <a:p>
            <a:endParaRPr kumimoji="1" lang="en-US" altLang="ja-JP"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63</a:t>
            </a:fld>
            <a:endParaRPr kumimoji="1" lang="ja-JP" altLang="en-US"/>
          </a:p>
        </p:txBody>
      </p:sp>
    </p:spTree>
    <p:extLst>
      <p:ext uri="{BB962C8B-B14F-4D97-AF65-F5344CB8AC3E}">
        <p14:creationId xmlns:p14="http://schemas.microsoft.com/office/powerpoint/2010/main" val="16932096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この表からも分かる通り，日本語と英語の</a:t>
            </a:r>
            <a:r>
              <a:rPr kumimoji="1" lang="en-US" altLang="ja-JP" dirty="0"/>
              <a:t>Accuracy</a:t>
            </a:r>
            <a:r>
              <a:rPr kumimoji="1" lang="ja-JP" altLang="en-US"/>
              <a:t>は中国語に比べて，</a:t>
            </a:r>
            <a:r>
              <a:rPr kumimoji="1" lang="en-US" altLang="ja-JP" dirty="0"/>
              <a:t>A</a:t>
            </a:r>
            <a:r>
              <a:rPr kumimoji="1" lang="ja-JP" altLang="en-US"/>
              <a:t>問題は１０％，</a:t>
            </a:r>
            <a:r>
              <a:rPr kumimoji="1" lang="en-US" altLang="ja-JP" dirty="0"/>
              <a:t>B</a:t>
            </a:r>
            <a:r>
              <a:rPr kumimoji="1" lang="ja-JP" altLang="en-US"/>
              <a:t>問題は８％，</a:t>
            </a:r>
            <a:r>
              <a:rPr kumimoji="1" lang="en-US" altLang="ja-JP" dirty="0"/>
              <a:t>C</a:t>
            </a:r>
            <a:r>
              <a:rPr kumimoji="1" lang="ja-JP" altLang="en-US"/>
              <a:t>問題は５％，</a:t>
            </a:r>
            <a:r>
              <a:rPr kumimoji="1" lang="en-US" altLang="ja-JP" dirty="0"/>
              <a:t>D</a:t>
            </a:r>
            <a:r>
              <a:rPr kumimoji="1" lang="ja-JP" altLang="en-US"/>
              <a:t>問題は２％以上高くなっています</a:t>
            </a:r>
            <a:endParaRPr kumimoji="1" lang="en-US" altLang="ja-JP" dirty="0"/>
          </a:p>
          <a:p>
            <a:r>
              <a:rPr kumimoji="1" lang="ja-JP" altLang="en-US"/>
              <a:t>この理由として，</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64</a:t>
            </a:fld>
            <a:endParaRPr kumimoji="1" lang="ja-JP" altLang="en-US"/>
          </a:p>
        </p:txBody>
      </p:sp>
    </p:spTree>
    <p:extLst>
      <p:ext uri="{BB962C8B-B14F-4D97-AF65-F5344CB8AC3E}">
        <p14:creationId xmlns:p14="http://schemas.microsoft.com/office/powerpoint/2010/main" val="7441427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AtCoder</a:t>
            </a:r>
            <a:r>
              <a:rPr kumimoji="1" lang="ja-JP" altLang="en-US"/>
              <a:t>側で日本語と英語の問題が準備されているため，日本語や英語をコメントに含んだより多くの正解プログラムが学習時に使用された可能性があること，</a:t>
            </a:r>
            <a:endParaRPr kumimoji="1" lang="en-US" altLang="ja-JP" dirty="0"/>
          </a:p>
          <a:p>
            <a:r>
              <a:rPr kumimoji="1" lang="ja-JP" altLang="en-US"/>
              <a:t>また，他の主流なプログラミングコンテストも日本や英語圏で行われいてるため，それらのプログラムが学習時に使用された可能性があることが考えられます．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65</a:t>
            </a:fld>
            <a:endParaRPr kumimoji="1" lang="ja-JP" altLang="en-US"/>
          </a:p>
        </p:txBody>
      </p:sp>
    </p:spTree>
    <p:extLst>
      <p:ext uri="{BB962C8B-B14F-4D97-AF65-F5344CB8AC3E}">
        <p14:creationId xmlns:p14="http://schemas.microsoft.com/office/powerpoint/2010/main" val="19937542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まとめると，</a:t>
            </a:r>
            <a:r>
              <a:rPr kumimoji="1" lang="en-US" altLang="ja-JP" dirty="0"/>
              <a:t>A</a:t>
            </a:r>
            <a:r>
              <a:rPr kumimoji="1" lang="ja-JP" altLang="en-US"/>
              <a:t>，</a:t>
            </a:r>
            <a:r>
              <a:rPr kumimoji="1" lang="en-US" altLang="ja-JP" dirty="0"/>
              <a:t>B</a:t>
            </a:r>
            <a:r>
              <a:rPr kumimoji="1" lang="ja-JP" altLang="en-US"/>
              <a:t>問題で１０％程度，</a:t>
            </a:r>
            <a:r>
              <a:rPr kumimoji="1" lang="en-US" altLang="ja-JP" dirty="0"/>
              <a:t>C</a:t>
            </a:r>
            <a:r>
              <a:rPr kumimoji="1" lang="ja-JP" altLang="en-US"/>
              <a:t>問題で５％程度の差が生じたことから言語間において優位性が認められることがわかった</a:t>
            </a:r>
            <a:endParaRPr kumimoji="1" lang="en-US" altLang="ja-JP" dirty="0"/>
          </a:p>
          <a:p>
            <a:r>
              <a:rPr lang="en-US" altLang="ja-JP"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問題に関しては特に大きな差が生じ，日本語との差が約</a:t>
            </a:r>
            <a:r>
              <a:rPr lang="en-US" altLang="ja-JP" b="0" dirty="0">
                <a:solidFill>
                  <a:srgbClr val="BECFDA"/>
                </a:solidFill>
                <a:effectLst/>
                <a:latin typeface="Menlo" panose="020B0609030804020204" pitchFamily="49" charset="0"/>
              </a:rPr>
              <a:t>16.0</a:t>
            </a:r>
            <a:r>
              <a:rPr lang="en-US" altLang="ja-JP" b="0" dirty="0">
                <a:solidFill>
                  <a:srgbClr val="49ACE9"/>
                </a:solidFill>
                <a:effectLst/>
                <a:latin typeface="Menlo" panose="020B0609030804020204" pitchFamily="49" charset="0"/>
              </a:rPr>
              <a:t>%</a:t>
            </a:r>
            <a:r>
              <a:rPr lang="ja-JP" altLang="en-US" b="0">
                <a:solidFill>
                  <a:srgbClr val="BECFDA"/>
                </a:solidFill>
                <a:effectLst/>
                <a:latin typeface="Menlo" panose="020B0609030804020204" pitchFamily="49" charset="0"/>
              </a:rPr>
              <a:t>，英語との差が約</a:t>
            </a:r>
            <a:r>
              <a:rPr lang="en-US" altLang="ja-JP" b="0" dirty="0">
                <a:solidFill>
                  <a:srgbClr val="BECFDA"/>
                </a:solidFill>
                <a:effectLst/>
                <a:latin typeface="Menlo" panose="020B0609030804020204" pitchFamily="49" charset="0"/>
              </a:rPr>
              <a:t>12</a:t>
            </a:r>
            <a:r>
              <a:rPr lang="en-US" altLang="ja-JP" b="0" dirty="0">
                <a:solidFill>
                  <a:srgbClr val="49ACE9"/>
                </a:solidFill>
                <a:effectLst/>
                <a:latin typeface="Menlo" panose="020B0609030804020204" pitchFamily="49" charset="0"/>
              </a:rPr>
              <a:t>%</a:t>
            </a:r>
            <a:r>
              <a:rPr lang="ja-JP" altLang="en-US" b="0">
                <a:solidFill>
                  <a:srgbClr val="BECFDA"/>
                </a:solidFill>
                <a:effectLst/>
                <a:latin typeface="Menlo" panose="020B0609030804020204" pitchFamily="49" charset="0"/>
              </a:rPr>
              <a:t>であった．</a:t>
            </a:r>
          </a:p>
          <a:p>
            <a:r>
              <a:rPr lang="en-US" altLang="ja-JP"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問題は今回使用したデータセットの難易度の中で最も簡単な問題であるため，</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dirty="0">
                <a:solidFill>
                  <a:srgbClr val="49E9A6"/>
                </a:solidFill>
                <a:effectLst/>
                <a:latin typeface="Menlo" panose="020B0609030804020204" pitchFamily="49" charset="0"/>
              </a:rPr>
              <a:t>$</a:t>
            </a:r>
            <a:r>
              <a:rPr lang="en-US" altLang="ja-JP" b="0" dirty="0">
                <a:solidFill>
                  <a:srgbClr val="D5971A"/>
                </a:solidFill>
                <a:effectLst/>
                <a:latin typeface="Menlo" panose="020B0609030804020204" pitchFamily="49" charset="0"/>
              </a:rPr>
              <a:t>Accuracy</a:t>
            </a:r>
            <a:r>
              <a:rPr lang="en-US" altLang="ja-JP" b="0" dirty="0">
                <a:solidFill>
                  <a:srgbClr val="49E9A6"/>
                </a:solidFill>
                <a:effectLst/>
                <a:latin typeface="Menlo" panose="020B0609030804020204" pitchFamily="49" charset="0"/>
              </a:rPr>
              <a:t>$</a:t>
            </a:r>
            <a:r>
              <a:rPr lang="ja-JP" altLang="en-US" b="0">
                <a:solidFill>
                  <a:srgbClr val="BECFDA"/>
                </a:solidFill>
                <a:effectLst/>
                <a:latin typeface="Menlo" panose="020B0609030804020204" pitchFamily="49" charset="0"/>
              </a:rPr>
              <a:t>の値に大きな差が生じにくいと予測していたが，予測とは異なる結果となった．</a:t>
            </a:r>
          </a:p>
          <a:p>
            <a:r>
              <a:rPr kumimoji="1" lang="ja-JP" altLang="en-US"/>
              <a:t>そこで，特に大きな差が生じた問題例を示す</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66</a:t>
            </a:fld>
            <a:endParaRPr kumimoji="1" lang="ja-JP" altLang="en-US"/>
          </a:p>
        </p:txBody>
      </p:sp>
    </p:spTree>
    <p:extLst>
      <p:ext uri="{BB962C8B-B14F-4D97-AF65-F5344CB8AC3E}">
        <p14:creationId xmlns:p14="http://schemas.microsoft.com/office/powerpoint/2010/main" val="21154381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67</a:t>
            </a:fld>
            <a:endParaRPr kumimoji="1" lang="ja-JP" altLang="en-US"/>
          </a:p>
        </p:txBody>
      </p:sp>
    </p:spTree>
    <p:extLst>
      <p:ext uri="{BB962C8B-B14F-4D97-AF65-F5344CB8AC3E}">
        <p14:creationId xmlns:p14="http://schemas.microsoft.com/office/powerpoint/2010/main" val="36521878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68</a:t>
            </a:fld>
            <a:endParaRPr kumimoji="1" lang="ja-JP" altLang="en-US"/>
          </a:p>
        </p:txBody>
      </p:sp>
    </p:spTree>
    <p:extLst>
      <p:ext uri="{BB962C8B-B14F-4D97-AF65-F5344CB8AC3E}">
        <p14:creationId xmlns:p14="http://schemas.microsoft.com/office/powerpoint/2010/main" val="22924745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69</a:t>
            </a:fld>
            <a:endParaRPr kumimoji="1" lang="ja-JP" altLang="en-US"/>
          </a:p>
        </p:txBody>
      </p:sp>
    </p:spTree>
    <p:extLst>
      <p:ext uri="{BB962C8B-B14F-4D97-AF65-F5344CB8AC3E}">
        <p14:creationId xmlns:p14="http://schemas.microsoft.com/office/powerpoint/2010/main" val="994161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また，現在世界では，</a:t>
            </a:r>
            <a:r>
              <a:rPr kumimoji="1" lang="en-US" altLang="ja-JP" dirty="0"/>
              <a:t>7000</a:t>
            </a:r>
            <a:r>
              <a:rPr kumimoji="1" lang="ja-JP" altLang="en-US"/>
              <a:t>語以上の言語が存在していると言われています．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7</a:t>
            </a:fld>
            <a:endParaRPr kumimoji="1" lang="ja-JP" altLang="en-US"/>
          </a:p>
        </p:txBody>
      </p:sp>
    </p:spTree>
    <p:extLst>
      <p:ext uri="{BB962C8B-B14F-4D97-AF65-F5344CB8AC3E}">
        <p14:creationId xmlns:p14="http://schemas.microsoft.com/office/powerpoint/2010/main" val="14457254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C59BFFD-4998-A042-9675-39172F54E4BC}" type="slidenum">
              <a:rPr kumimoji="1" lang="ja-JP" altLang="en-US" smtClean="0"/>
              <a:t>70</a:t>
            </a:fld>
            <a:endParaRPr kumimoji="1" lang="ja-JP" altLang="en-US"/>
          </a:p>
        </p:txBody>
      </p:sp>
    </p:spTree>
    <p:extLst>
      <p:ext uri="{BB962C8B-B14F-4D97-AF65-F5344CB8AC3E}">
        <p14:creationId xmlns:p14="http://schemas.microsoft.com/office/powerpoint/2010/main" val="11669104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C59BFFD-4998-A042-9675-39172F54E4BC}" type="slidenum">
              <a:rPr kumimoji="1" lang="ja-JP" altLang="en-US" smtClean="0"/>
              <a:t>71</a:t>
            </a:fld>
            <a:endParaRPr kumimoji="1" lang="ja-JP" altLang="en-US"/>
          </a:p>
        </p:txBody>
      </p:sp>
    </p:spTree>
    <p:extLst>
      <p:ext uri="{BB962C8B-B14F-4D97-AF65-F5344CB8AC3E}">
        <p14:creationId xmlns:p14="http://schemas.microsoft.com/office/powerpoint/2010/main" val="1798219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72</a:t>
            </a:fld>
            <a:endParaRPr kumimoji="1" lang="ja-JP" altLang="en-US"/>
          </a:p>
        </p:txBody>
      </p:sp>
    </p:spTree>
    <p:extLst>
      <p:ext uri="{BB962C8B-B14F-4D97-AF65-F5344CB8AC3E}">
        <p14:creationId xmlns:p14="http://schemas.microsoft.com/office/powerpoint/2010/main" val="42889577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続いて，本研究で設定した</a:t>
            </a:r>
            <a:r>
              <a:rPr kumimoji="1" lang="en-US" altLang="ja-JP" dirty="0"/>
              <a:t>RQ</a:t>
            </a:r>
            <a:r>
              <a:rPr kumimoji="1" lang="ja-JP" altLang="en-US"/>
              <a:t>を２つ紹介する．</a:t>
            </a:r>
            <a:endParaRPr kumimoji="1" lang="en-US" altLang="ja-JP" dirty="0"/>
          </a:p>
          <a:p>
            <a:r>
              <a:rPr kumimoji="1" lang="ja-JP" altLang="en-US"/>
              <a:t>本研究では，</a:t>
            </a:r>
            <a:r>
              <a:rPr kumimoji="1" lang="en-US" altLang="ja-JP" dirty="0"/>
              <a:t>RQ1</a:t>
            </a:r>
            <a:r>
              <a:rPr kumimoji="1" lang="ja-JP" altLang="en-US"/>
              <a:t>として入力言語の違いによって</a:t>
            </a:r>
            <a:r>
              <a:rPr kumimoji="1" lang="en-US" altLang="ja-JP" dirty="0"/>
              <a:t>Copilot</a:t>
            </a:r>
            <a:r>
              <a:rPr kumimoji="1" lang="ja-JP" altLang="en-US"/>
              <a:t>の性能（正答率）にどのような影響を与えるのか</a:t>
            </a:r>
            <a:endParaRPr kumimoji="1" lang="en-US" altLang="ja-JP" dirty="0"/>
          </a:p>
          <a:p>
            <a:r>
              <a:rPr kumimoji="1" lang="en-US" altLang="ja-JP" dirty="0"/>
              <a:t>RQ2</a:t>
            </a:r>
            <a:r>
              <a:rPr kumimoji="1" lang="ja-JP" altLang="en-US"/>
              <a:t>として入力言語の違いによって推薦プログラムの可読性に差が生じるのかという設定を行いました．</a:t>
            </a:r>
            <a:endParaRPr kumimoji="1" lang="en-US" altLang="ja-JP" dirty="0"/>
          </a:p>
          <a:p>
            <a:r>
              <a:rPr kumimoji="1" lang="ja-JP" altLang="en-US"/>
              <a:t>今回は実験の進捗上，</a:t>
            </a:r>
            <a:r>
              <a:rPr kumimoji="1" lang="en-US" altLang="ja-JP" dirty="0"/>
              <a:t>RQ</a:t>
            </a:r>
            <a:r>
              <a:rPr kumimoji="1" lang="ja-JP" altLang="en-US"/>
              <a:t>１の結果のみを紹介します．</a:t>
            </a:r>
            <a:endParaRPr kumimoji="1" lang="en-US" altLang="ja-JP" dirty="0"/>
          </a:p>
          <a:p>
            <a:endParaRPr kumimoji="1" lang="en-US" altLang="ja-JP" dirty="0"/>
          </a:p>
          <a:p>
            <a:endParaRPr kumimoji="1" lang="en-US" altLang="ja-JP" dirty="0"/>
          </a:p>
          <a:p>
            <a:r>
              <a:rPr kumimoji="1" lang="en-US" altLang="ja-JP" dirty="0"/>
              <a:t>RQ</a:t>
            </a:r>
            <a:r>
              <a:rPr kumimoji="1" lang="ja-JP" altLang="en-US"/>
              <a:t>１の目的は，</a:t>
            </a:r>
            <a:endParaRPr kumimoji="1" lang="en-US" altLang="ja-JP" dirty="0"/>
          </a:p>
          <a:p>
            <a:r>
              <a:rPr lang="ja-JP" altLang="en-US" sz="1800" b="0" i="0" u="none" strike="noStrike">
                <a:solidFill>
                  <a:srgbClr val="000000"/>
                </a:solidFill>
                <a:effectLst/>
                <a:latin typeface="Arial" panose="020B0604020202020204" pitchFamily="34" charset="0"/>
              </a:rPr>
              <a:t>背景でも説明した通り，大規模な事前学習済み言語モデルは，入力によって出力が大きく異なることが知られれています．</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主な要素としては入力内容および入力言語がある．</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本研究では，後者の言語に着目し，入力言語によって</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の性能に差が生じるのか明らかにすることで，今後の</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の最適な活用についての知見を得る．</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73</a:t>
            </a:fld>
            <a:endParaRPr kumimoji="1" lang="ja-JP" altLang="en-US"/>
          </a:p>
        </p:txBody>
      </p:sp>
    </p:spTree>
    <p:extLst>
      <p:ext uri="{BB962C8B-B14F-4D97-AF65-F5344CB8AC3E}">
        <p14:creationId xmlns:p14="http://schemas.microsoft.com/office/powerpoint/2010/main" val="4204975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しかしながら，言語によってその言語を話すことができる人の数は異なります．</a:t>
            </a:r>
            <a:endParaRPr kumimoji="1" lang="en-US" altLang="ja-JP" dirty="0"/>
          </a:p>
          <a:p>
            <a:r>
              <a:rPr kumimoji="1" lang="ja-JP" altLang="en-US"/>
              <a:t>例えば，日本語は約</a:t>
            </a:r>
            <a:r>
              <a:rPr kumimoji="1" lang="en-US" altLang="ja-JP" dirty="0"/>
              <a:t>1.3</a:t>
            </a:r>
            <a:r>
              <a:rPr kumimoji="1" lang="ja-JP" altLang="en-US"/>
              <a:t>億人，英語は約</a:t>
            </a:r>
            <a:r>
              <a:rPr kumimoji="1" lang="en-US" altLang="ja-JP" dirty="0"/>
              <a:t>15</a:t>
            </a:r>
            <a:r>
              <a:rPr kumimoji="1" lang="ja-JP" altLang="en-US"/>
              <a:t>億人，中国語は約</a:t>
            </a:r>
            <a:r>
              <a:rPr kumimoji="1" lang="en-US" altLang="ja-JP" dirty="0"/>
              <a:t>11</a:t>
            </a:r>
            <a:r>
              <a:rPr kumimoji="1" lang="ja-JP" altLang="en-US"/>
              <a:t>億人です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8</a:t>
            </a:fld>
            <a:endParaRPr kumimoji="1" lang="ja-JP" altLang="en-US"/>
          </a:p>
        </p:txBody>
      </p:sp>
    </p:spTree>
    <p:extLst>
      <p:ext uri="{BB962C8B-B14F-4D97-AF65-F5344CB8AC3E}">
        <p14:creationId xmlns:p14="http://schemas.microsoft.com/office/powerpoint/2010/main" val="2333958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したがって，入力に異なる言語を使用することで，学習データ数の不均衡などにより，</a:t>
            </a:r>
            <a:endParaRPr kumimoji="1" lang="en-US" altLang="ja-JP" dirty="0"/>
          </a:p>
          <a:p>
            <a:r>
              <a:rPr kumimoji="1" lang="ja-JP" altLang="en-US"/>
              <a:t>学習結果のバイアスにつながる可能性があ</a:t>
            </a:r>
            <a:r>
              <a:rPr kumimoji="1" lang="ja-AU" altLang="en-US" dirty="0"/>
              <a:t>ると考えます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9</a:t>
            </a:fld>
            <a:endParaRPr kumimoji="1" lang="ja-JP" altLang="en-US"/>
          </a:p>
        </p:txBody>
      </p:sp>
    </p:spTree>
    <p:extLst>
      <p:ext uri="{BB962C8B-B14F-4D97-AF65-F5344CB8AC3E}">
        <p14:creationId xmlns:p14="http://schemas.microsoft.com/office/powerpoint/2010/main" val="271660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C3F7F-5C30-8527-6015-B1B4C11FF9F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D80A45E-B07B-05CE-4C78-3777481D19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41653D0-8C13-9BF5-05D2-739E5AB97B92}"/>
              </a:ext>
            </a:extLst>
          </p:cNvPr>
          <p:cNvSpPr>
            <a:spLocks noGrp="1"/>
          </p:cNvSpPr>
          <p:nvPr>
            <p:ph type="dt" sz="half" idx="10"/>
          </p:nvPr>
        </p:nvSpPr>
        <p:spPr/>
        <p:txBody>
          <a:bodyPr/>
          <a:lstStyle/>
          <a:p>
            <a:fld id="{6EF91E69-EA37-CD40-BEE3-5E4723EE5ACE}"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74D97ED3-9D91-9F75-8FB2-8FB6209EDC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1923C8-CEBA-A3E0-F5C0-EB8AADF5A069}"/>
              </a:ext>
            </a:extLst>
          </p:cNvPr>
          <p:cNvSpPr>
            <a:spLocks noGrp="1"/>
          </p:cNvSpPr>
          <p:nvPr>
            <p:ph type="sldNum" sz="quarter" idx="12"/>
          </p:nvPr>
        </p:nvSpPr>
        <p:spPr>
          <a:xfrm>
            <a:off x="9118600" y="6356350"/>
            <a:ext cx="2743200" cy="365125"/>
          </a:xfrm>
        </p:spPr>
        <p:txBody>
          <a:bodyPr/>
          <a:lstStyle>
            <a:lvl1pPr>
              <a:defRPr sz="2000">
                <a:solidFill>
                  <a:schemeClr val="tx1"/>
                </a:solidFill>
                <a:latin typeface="Hiragino Sans W4" panose="020B0400000000000000" pitchFamily="34" charset="-128"/>
                <a:ea typeface="Hiragino Sans W4" panose="020B0400000000000000" pitchFamily="34" charset="-128"/>
              </a:defRPr>
            </a:lvl1pPr>
          </a:lstStyle>
          <a:p>
            <a:fld id="{9921FAEE-1A46-794C-A23C-16141195E313}" type="slidenum">
              <a:rPr lang="ja-JP" altLang="en-US" smtClean="0"/>
              <a:pPr/>
              <a:t>‹#›</a:t>
            </a:fld>
            <a:endParaRPr lang="ja-JP" altLang="en-US"/>
          </a:p>
        </p:txBody>
      </p:sp>
    </p:spTree>
    <p:extLst>
      <p:ext uri="{BB962C8B-B14F-4D97-AF65-F5344CB8AC3E}">
        <p14:creationId xmlns:p14="http://schemas.microsoft.com/office/powerpoint/2010/main" val="1880199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8ADF53-09AA-A65B-7DAB-4FFE1A62B38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92FC61A-919A-80FA-D29F-6E9CD9203CC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AE07A0-9208-3C40-DDA6-47D5D98A7C37}"/>
              </a:ext>
            </a:extLst>
          </p:cNvPr>
          <p:cNvSpPr>
            <a:spLocks noGrp="1"/>
          </p:cNvSpPr>
          <p:nvPr>
            <p:ph type="dt" sz="half" idx="10"/>
          </p:nvPr>
        </p:nvSpPr>
        <p:spPr/>
        <p:txBody>
          <a:bodyPr/>
          <a:lstStyle/>
          <a:p>
            <a:fld id="{1D5522CD-4139-C142-AB1E-DCEEBF973A8B}"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2016E3A8-A2A3-07B7-0DFB-3991B3FFD5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A8A578-36D9-06E8-F7DB-0A1409D76BAB}"/>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9874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F80C4A3-5CD6-0D79-9A49-29A7699CAC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DA40BE3-44F4-1E9B-0124-12923103338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D467D3-8AA3-D214-4A09-FBFF9B76ADAB}"/>
              </a:ext>
            </a:extLst>
          </p:cNvPr>
          <p:cNvSpPr>
            <a:spLocks noGrp="1"/>
          </p:cNvSpPr>
          <p:nvPr>
            <p:ph type="dt" sz="half" idx="10"/>
          </p:nvPr>
        </p:nvSpPr>
        <p:spPr/>
        <p:txBody>
          <a:bodyPr/>
          <a:lstStyle/>
          <a:p>
            <a:fld id="{81A78A2C-D1FC-E744-9677-F81C226615D9}"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16A4C3E9-E0BC-5B23-58FE-88C78F60F5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B79889-34E9-3A66-9882-9E31E66BB19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388096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A1A490-3949-F742-8E01-81018D5CBBAA}"/>
              </a:ext>
            </a:extLst>
          </p:cNvPr>
          <p:cNvSpPr>
            <a:spLocks noGrp="1"/>
          </p:cNvSpPr>
          <p:nvPr>
            <p:ph type="ctrTitle"/>
          </p:nvPr>
        </p:nvSpPr>
        <p:spPr>
          <a:xfrm>
            <a:off x="1524000" y="1122363"/>
            <a:ext cx="9144000" cy="2387600"/>
          </a:xfrm>
        </p:spPr>
        <p:txBody>
          <a:bodyPr anchor="b"/>
          <a:lstStyle>
            <a:lvl1pPr algn="ctr">
              <a:defRPr sz="6000">
                <a:latin typeface="Hiragino Sans W4" panose="020B0400000000000000" pitchFamily="34" charset="-128"/>
                <a:ea typeface="Hiragino Sans W4" panose="020B0400000000000000" pitchFamily="34"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1CDF370-D8A3-3847-84F6-251300500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115E41A-D090-B344-BEC7-326FCDA4441D}"/>
              </a:ext>
            </a:extLst>
          </p:cNvPr>
          <p:cNvSpPr>
            <a:spLocks noGrp="1"/>
          </p:cNvSpPr>
          <p:nvPr>
            <p:ph type="dt" sz="half" idx="10"/>
          </p:nvPr>
        </p:nvSpPr>
        <p:spPr/>
        <p:txBody>
          <a:bodyPr/>
          <a:lstStyle/>
          <a:p>
            <a:fld id="{789A1D6C-48C5-0842-9D99-D2DA080C0893}"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D4341C6F-B9A2-FD41-AC02-8EC15208AF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5B285A-04C4-8546-BFD2-F374E64E1F18}"/>
              </a:ext>
            </a:extLst>
          </p:cNvPr>
          <p:cNvSpPr>
            <a:spLocks noGrp="1"/>
          </p:cNvSpPr>
          <p:nvPr>
            <p:ph type="sldNum" sz="quarter" idx="12"/>
          </p:nvPr>
        </p:nvSpPr>
        <p:spPr>
          <a:xfrm>
            <a:off x="9108000" y="6372000"/>
            <a:ext cx="2743200" cy="365125"/>
          </a:xfrm>
        </p:spPr>
        <p:txBody>
          <a:bodyPr/>
          <a:lstStyle>
            <a:lvl1pPr>
              <a:defRPr sz="2400" baseline="0">
                <a:solidFill>
                  <a:schemeClr val="tx1"/>
                </a:solidFill>
              </a:defRPr>
            </a:lvl1pPr>
          </a:lstStyle>
          <a:p>
            <a:fld id="{1C481879-4BA0-5845-809A-AFF3432D951A}" type="slidenum">
              <a:rPr lang="ja-JP" altLang="en-US" smtClean="0"/>
              <a:pPr/>
              <a:t>‹#›</a:t>
            </a:fld>
            <a:endParaRPr lang="ja-JP" altLang="en-US"/>
          </a:p>
        </p:txBody>
      </p:sp>
    </p:spTree>
    <p:extLst>
      <p:ext uri="{BB962C8B-B14F-4D97-AF65-F5344CB8AC3E}">
        <p14:creationId xmlns:p14="http://schemas.microsoft.com/office/powerpoint/2010/main" val="3003494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299CC3-F40C-ED45-9F57-56B7534142C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C60BC9-C29C-7347-A31F-22C9B4E619C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ECE59C-1F53-7549-898E-747621E38389}"/>
              </a:ext>
            </a:extLst>
          </p:cNvPr>
          <p:cNvSpPr>
            <a:spLocks noGrp="1"/>
          </p:cNvSpPr>
          <p:nvPr>
            <p:ph type="dt" sz="half" idx="10"/>
          </p:nvPr>
        </p:nvSpPr>
        <p:spPr/>
        <p:txBody>
          <a:bodyPr/>
          <a:lstStyle/>
          <a:p>
            <a:fld id="{45A9CD8D-3B2F-E44C-948E-8678F519EF11}"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76E7476C-1C37-D941-9507-9DC1F806B6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8FB47A9-84B2-744D-BA27-9E33FCB2438E}"/>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933667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42AA9-733A-8E43-8EA6-365999B5357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71326E-B59F-A441-8686-1D4C53154B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684E66C-C508-E247-8CA5-38156D6C5DF6}"/>
              </a:ext>
            </a:extLst>
          </p:cNvPr>
          <p:cNvSpPr>
            <a:spLocks noGrp="1"/>
          </p:cNvSpPr>
          <p:nvPr>
            <p:ph type="dt" sz="half" idx="10"/>
          </p:nvPr>
        </p:nvSpPr>
        <p:spPr/>
        <p:txBody>
          <a:bodyPr/>
          <a:lstStyle/>
          <a:p>
            <a:fld id="{0C7D43A0-6575-4F4D-83C4-74900C10EBC6}"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E87001DF-DDBE-874E-A72D-241C148E0D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3FEEE8-A764-714D-A340-4AA33F07763B}"/>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334146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93D344-447B-C943-8A2A-3BC3AC82312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B88163-E957-C94A-B831-D54B1D843B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3A90399-2CEE-5C45-9A5D-75C855476A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10C8BDA-7ED8-0E49-8DE3-1412A7108953}"/>
              </a:ext>
            </a:extLst>
          </p:cNvPr>
          <p:cNvSpPr>
            <a:spLocks noGrp="1"/>
          </p:cNvSpPr>
          <p:nvPr>
            <p:ph type="dt" sz="half" idx="10"/>
          </p:nvPr>
        </p:nvSpPr>
        <p:spPr/>
        <p:txBody>
          <a:bodyPr/>
          <a:lstStyle/>
          <a:p>
            <a:fld id="{C0F11907-C4E9-B847-B8D5-3A12CEA92DFA}" type="datetime1">
              <a:rPr kumimoji="1" lang="ja-JP" altLang="en-US" smtClean="0"/>
              <a:t>2023/10/23</a:t>
            </a:fld>
            <a:endParaRPr kumimoji="1" lang="ja-JP" altLang="en-US"/>
          </a:p>
        </p:txBody>
      </p:sp>
      <p:sp>
        <p:nvSpPr>
          <p:cNvPr id="6" name="フッター プレースホルダー 5">
            <a:extLst>
              <a:ext uri="{FF2B5EF4-FFF2-40B4-BE49-F238E27FC236}">
                <a16:creationId xmlns:a16="http://schemas.microsoft.com/office/drawing/2014/main" id="{2261B821-EA03-2A47-BFDE-85FAAB0739A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BD6D3A3-0E0D-9749-B9A3-FA26643556C1}"/>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609168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57D23-0264-CB48-A139-A7152895F9F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952A5C-4BE0-1942-821D-0E03872E87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B73D044-5F56-8343-9359-0E445F14E42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95321BA-A8E0-8B49-9A37-A7D2AE13A2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52CEB44-1242-BA4C-8605-6C0D47A89E7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7522F81-F22F-E646-83FB-8A9FD27A2A51}"/>
              </a:ext>
            </a:extLst>
          </p:cNvPr>
          <p:cNvSpPr>
            <a:spLocks noGrp="1"/>
          </p:cNvSpPr>
          <p:nvPr>
            <p:ph type="dt" sz="half" idx="10"/>
          </p:nvPr>
        </p:nvSpPr>
        <p:spPr/>
        <p:txBody>
          <a:bodyPr/>
          <a:lstStyle/>
          <a:p>
            <a:fld id="{DC11B851-E0BB-4044-82C7-0F509679D2D7}" type="datetime1">
              <a:rPr kumimoji="1" lang="ja-JP" altLang="en-US" smtClean="0"/>
              <a:t>2023/10/23</a:t>
            </a:fld>
            <a:endParaRPr kumimoji="1" lang="ja-JP" altLang="en-US"/>
          </a:p>
        </p:txBody>
      </p:sp>
      <p:sp>
        <p:nvSpPr>
          <p:cNvPr id="8" name="フッター プレースホルダー 7">
            <a:extLst>
              <a:ext uri="{FF2B5EF4-FFF2-40B4-BE49-F238E27FC236}">
                <a16:creationId xmlns:a16="http://schemas.microsoft.com/office/drawing/2014/main" id="{B60C5D35-4D2A-214E-9093-041E722D10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D9B9D18-1BE4-304F-B0DE-446DA8BD8E1C}"/>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961114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08E440-4145-AB42-9B08-97A2B4A4A57D}"/>
              </a:ext>
            </a:extLst>
          </p:cNvPr>
          <p:cNvSpPr>
            <a:spLocks noGrp="1"/>
          </p:cNvSpPr>
          <p:nvPr>
            <p:ph type="title"/>
          </p:nvPr>
        </p:nvSpPr>
        <p:spPr>
          <a:xfrm>
            <a:off x="467497" y="136525"/>
            <a:ext cx="10515600" cy="1325563"/>
          </a:xfrm>
        </p:spPr>
        <p:txBody>
          <a:bodyPr>
            <a:normAutofit/>
          </a:bodyPr>
          <a:lstStyle>
            <a:lvl1pPr>
              <a:defRPr sz="4000" b="0" baseline="0">
                <a:latin typeface="Hiragino Sans W4" panose="020B0400000000000000" pitchFamily="34" charset="-128"/>
                <a:ea typeface="Hiragino Sans W4" panose="020B0400000000000000" pitchFamily="34" charset="-128"/>
              </a:defRPr>
            </a:lvl1p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FC63E10-DE05-EC4B-B191-5E1192170EFC}"/>
              </a:ext>
            </a:extLst>
          </p:cNvPr>
          <p:cNvSpPr>
            <a:spLocks noGrp="1"/>
          </p:cNvSpPr>
          <p:nvPr>
            <p:ph type="dt" sz="half" idx="10"/>
          </p:nvPr>
        </p:nvSpPr>
        <p:spPr/>
        <p:txBody>
          <a:bodyPr/>
          <a:lstStyle/>
          <a:p>
            <a:fld id="{B1071030-057C-4240-854B-5751DBEEA33F}" type="datetime1">
              <a:rPr kumimoji="1" lang="ja-JP" altLang="en-US" smtClean="0"/>
              <a:t>2023/10/23</a:t>
            </a:fld>
            <a:endParaRPr kumimoji="1" lang="ja-JP" altLang="en-US"/>
          </a:p>
        </p:txBody>
      </p:sp>
      <p:sp>
        <p:nvSpPr>
          <p:cNvPr id="4" name="フッター プレースホルダー 3">
            <a:extLst>
              <a:ext uri="{FF2B5EF4-FFF2-40B4-BE49-F238E27FC236}">
                <a16:creationId xmlns:a16="http://schemas.microsoft.com/office/drawing/2014/main" id="{FBF63D01-1ECF-1B41-ABB2-CB69A58E471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FA14483-163B-4A4F-8A19-C1FFB9AF98C0}"/>
              </a:ext>
            </a:extLst>
          </p:cNvPr>
          <p:cNvSpPr>
            <a:spLocks noGrp="1"/>
          </p:cNvSpPr>
          <p:nvPr>
            <p:ph type="sldNum" sz="quarter" idx="12"/>
          </p:nvPr>
        </p:nvSpPr>
        <p:spPr>
          <a:xfrm>
            <a:off x="9108000" y="6372000"/>
            <a:ext cx="2743200" cy="365125"/>
          </a:xfrm>
        </p:spPr>
        <p:txBody>
          <a:bodyPr/>
          <a:lstStyle>
            <a:lvl1pPr>
              <a:defRPr sz="2400" baseline="0">
                <a:solidFill>
                  <a:schemeClr val="tx1"/>
                </a:solidFill>
              </a:defRPr>
            </a:lvl1pPr>
          </a:lstStyle>
          <a:p>
            <a:fld id="{1C481879-4BA0-5845-809A-AFF3432D951A}" type="slidenum">
              <a:rPr lang="ja-JP" altLang="en-US" smtClean="0"/>
              <a:pPr/>
              <a:t>‹#›</a:t>
            </a:fld>
            <a:endParaRPr lang="ja-JP" altLang="en-US"/>
          </a:p>
        </p:txBody>
      </p:sp>
    </p:spTree>
    <p:extLst>
      <p:ext uri="{BB962C8B-B14F-4D97-AF65-F5344CB8AC3E}">
        <p14:creationId xmlns:p14="http://schemas.microsoft.com/office/powerpoint/2010/main" val="1543148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8A62965-D78C-6D41-9DB6-863F575CAA82}"/>
              </a:ext>
            </a:extLst>
          </p:cNvPr>
          <p:cNvSpPr>
            <a:spLocks noGrp="1"/>
          </p:cNvSpPr>
          <p:nvPr>
            <p:ph type="dt" sz="half" idx="10"/>
          </p:nvPr>
        </p:nvSpPr>
        <p:spPr/>
        <p:txBody>
          <a:bodyPr/>
          <a:lstStyle/>
          <a:p>
            <a:fld id="{03872727-2F00-C94D-9433-D1847ACB5C93}" type="datetime1">
              <a:rPr kumimoji="1" lang="ja-JP" altLang="en-US" smtClean="0"/>
              <a:t>2023/10/23</a:t>
            </a:fld>
            <a:endParaRPr kumimoji="1" lang="ja-JP" altLang="en-US"/>
          </a:p>
        </p:txBody>
      </p:sp>
      <p:sp>
        <p:nvSpPr>
          <p:cNvPr id="3" name="フッター プレースホルダー 2">
            <a:extLst>
              <a:ext uri="{FF2B5EF4-FFF2-40B4-BE49-F238E27FC236}">
                <a16:creationId xmlns:a16="http://schemas.microsoft.com/office/drawing/2014/main" id="{BC360A98-B580-E346-A8D5-D3088680768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D40F7FD-47D8-844C-B328-54D503B50B07}"/>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906146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EC2EF8-31E0-8F4E-93FB-C9600973017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920CA1-4828-AD4E-BAFF-A3E529BA53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12F10A-B4DD-BD43-93C6-9BB597C44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05DDA0D-0583-4846-A810-39EEA053F88A}"/>
              </a:ext>
            </a:extLst>
          </p:cNvPr>
          <p:cNvSpPr>
            <a:spLocks noGrp="1"/>
          </p:cNvSpPr>
          <p:nvPr>
            <p:ph type="dt" sz="half" idx="10"/>
          </p:nvPr>
        </p:nvSpPr>
        <p:spPr/>
        <p:txBody>
          <a:bodyPr/>
          <a:lstStyle/>
          <a:p>
            <a:fld id="{AAFA407E-4F02-854C-A2D3-BDF4EEBC9254}" type="datetime1">
              <a:rPr kumimoji="1" lang="ja-JP" altLang="en-US" smtClean="0"/>
              <a:t>2023/10/23</a:t>
            </a:fld>
            <a:endParaRPr kumimoji="1" lang="ja-JP" altLang="en-US"/>
          </a:p>
        </p:txBody>
      </p:sp>
      <p:sp>
        <p:nvSpPr>
          <p:cNvPr id="6" name="フッター プレースホルダー 5">
            <a:extLst>
              <a:ext uri="{FF2B5EF4-FFF2-40B4-BE49-F238E27FC236}">
                <a16:creationId xmlns:a16="http://schemas.microsoft.com/office/drawing/2014/main" id="{A4758ED4-5C3B-DB46-91F0-0E6568BBAA3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303D3AC-D65C-2145-AD3D-825DA3313A67}"/>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308878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1B940B-C91F-4F4B-3CD8-10FD140E529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7398BCC-919C-C8F2-D1C3-56F50EEEB1F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0B1788-D267-2026-D830-BB0AE09D3217}"/>
              </a:ext>
            </a:extLst>
          </p:cNvPr>
          <p:cNvSpPr>
            <a:spLocks noGrp="1"/>
          </p:cNvSpPr>
          <p:nvPr>
            <p:ph type="dt" sz="half" idx="10"/>
          </p:nvPr>
        </p:nvSpPr>
        <p:spPr/>
        <p:txBody>
          <a:bodyPr/>
          <a:lstStyle/>
          <a:p>
            <a:fld id="{4D179292-CB19-1B4B-A1D8-93321E7CB0DA}"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F9DCCB96-A513-C374-A875-C75A9A3213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F8AEFF-95DC-1A31-17EA-46C89050058F}"/>
              </a:ext>
            </a:extLst>
          </p:cNvPr>
          <p:cNvSpPr>
            <a:spLocks noGrp="1"/>
          </p:cNvSpPr>
          <p:nvPr>
            <p:ph type="sldNum" sz="quarter" idx="12"/>
          </p:nvPr>
        </p:nvSpPr>
        <p:spPr>
          <a:xfrm>
            <a:off x="9118600" y="6356350"/>
            <a:ext cx="2743200" cy="365125"/>
          </a:xfrm>
        </p:spPr>
        <p:txBody>
          <a:bodyPr/>
          <a:lstStyle>
            <a:lvl1pPr>
              <a:defRPr sz="2000">
                <a:solidFill>
                  <a:schemeClr val="tx1"/>
                </a:solidFill>
                <a:latin typeface="Hiragino Sans W4" panose="020B0400000000000000" pitchFamily="34" charset="-128"/>
                <a:ea typeface="Hiragino Sans W4" panose="020B0400000000000000" pitchFamily="34" charset="-128"/>
              </a:defRPr>
            </a:lvl1pPr>
          </a:lstStyle>
          <a:p>
            <a:fld id="{9921FAEE-1A46-794C-A23C-16141195E313}" type="slidenum">
              <a:rPr lang="ja-JP" altLang="en-US" smtClean="0"/>
              <a:pPr/>
              <a:t>‹#›</a:t>
            </a:fld>
            <a:endParaRPr lang="ja-JP" altLang="en-US"/>
          </a:p>
        </p:txBody>
      </p:sp>
    </p:spTree>
    <p:extLst>
      <p:ext uri="{BB962C8B-B14F-4D97-AF65-F5344CB8AC3E}">
        <p14:creationId xmlns:p14="http://schemas.microsoft.com/office/powerpoint/2010/main" val="3409399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49561-3B27-2648-A135-7C56FC04E16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F638304-F8B6-C34C-BE30-BA90A4305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2F9E3B0-FBED-CA4C-9DA8-8DF597FE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6607857-09BC-1044-AE95-031546A9829A}"/>
              </a:ext>
            </a:extLst>
          </p:cNvPr>
          <p:cNvSpPr>
            <a:spLocks noGrp="1"/>
          </p:cNvSpPr>
          <p:nvPr>
            <p:ph type="dt" sz="half" idx="10"/>
          </p:nvPr>
        </p:nvSpPr>
        <p:spPr/>
        <p:txBody>
          <a:bodyPr/>
          <a:lstStyle/>
          <a:p>
            <a:fld id="{F29AC009-BE48-4F40-ABF0-3EF054EFE81A}" type="datetime1">
              <a:rPr kumimoji="1" lang="ja-JP" altLang="en-US" smtClean="0"/>
              <a:t>2023/10/23</a:t>
            </a:fld>
            <a:endParaRPr kumimoji="1" lang="ja-JP" altLang="en-US"/>
          </a:p>
        </p:txBody>
      </p:sp>
      <p:sp>
        <p:nvSpPr>
          <p:cNvPr id="6" name="フッター プレースホルダー 5">
            <a:extLst>
              <a:ext uri="{FF2B5EF4-FFF2-40B4-BE49-F238E27FC236}">
                <a16:creationId xmlns:a16="http://schemas.microsoft.com/office/drawing/2014/main" id="{B6B253B3-19D4-1A4F-8E3B-74FF782E866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887066-A23C-074C-AECF-E40D4FA73E63}"/>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594023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844637-1E50-B14A-B6AA-1091E8300FE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BFEC6C8-666E-6C48-8686-E546C86CD7C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20D2CD-95DE-BD4C-8C1C-FC090CAEACE8}"/>
              </a:ext>
            </a:extLst>
          </p:cNvPr>
          <p:cNvSpPr>
            <a:spLocks noGrp="1"/>
          </p:cNvSpPr>
          <p:nvPr>
            <p:ph type="dt" sz="half" idx="10"/>
          </p:nvPr>
        </p:nvSpPr>
        <p:spPr/>
        <p:txBody>
          <a:bodyPr/>
          <a:lstStyle/>
          <a:p>
            <a:fld id="{B260AF68-FEE7-434C-8863-52258EA5BF56}"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3220A3E3-4720-CD48-96AC-8A8A4616B7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CB8A983-60C0-674F-86DF-72D2D2011CDA}"/>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804201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D686218-EBC9-DD4B-A477-F9C88304082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0A11A33-9F41-1246-A885-9FFD6AEBC32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C4FBAF-B1C0-6F46-BD61-460476F95551}"/>
              </a:ext>
            </a:extLst>
          </p:cNvPr>
          <p:cNvSpPr>
            <a:spLocks noGrp="1"/>
          </p:cNvSpPr>
          <p:nvPr>
            <p:ph type="dt" sz="half" idx="10"/>
          </p:nvPr>
        </p:nvSpPr>
        <p:spPr/>
        <p:txBody>
          <a:bodyPr/>
          <a:lstStyle/>
          <a:p>
            <a:fld id="{4D7B5993-83D9-4B44-B04D-D0A1D65A040B}"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77FB7F5E-62FB-454D-88AB-85C87A3AB2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863B607-1146-864F-A280-546F6F3409E9}"/>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754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C882FC-8E31-84F3-66BA-6876DA9E32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9F9A357-5FF1-4974-0947-07055A8321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6BDCD4E-A79A-917C-FC5C-A6B8137FC660}"/>
              </a:ext>
            </a:extLst>
          </p:cNvPr>
          <p:cNvSpPr>
            <a:spLocks noGrp="1"/>
          </p:cNvSpPr>
          <p:nvPr>
            <p:ph type="dt" sz="half" idx="10"/>
          </p:nvPr>
        </p:nvSpPr>
        <p:spPr/>
        <p:txBody>
          <a:bodyPr/>
          <a:lstStyle/>
          <a:p>
            <a:fld id="{140B271F-9F09-1545-89A9-4378B5A366EA}"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1A961F6F-C61C-C4F2-11FA-FF3E5F1FC3B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6E93DE-B75D-51CB-5A1C-0625F464A6E0}"/>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4084557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344604-C675-C75D-EA20-83B43726375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A971EF2-DF2E-DB7F-A521-72A625D785E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587EA15-F7C2-AB5E-2029-CA5C50DEC3B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0C72A75-7B69-3680-2B3E-FF3C29D4AABB}"/>
              </a:ext>
            </a:extLst>
          </p:cNvPr>
          <p:cNvSpPr>
            <a:spLocks noGrp="1"/>
          </p:cNvSpPr>
          <p:nvPr>
            <p:ph type="dt" sz="half" idx="10"/>
          </p:nvPr>
        </p:nvSpPr>
        <p:spPr/>
        <p:txBody>
          <a:bodyPr/>
          <a:lstStyle/>
          <a:p>
            <a:fld id="{FD106C57-0666-0149-872B-5EBE248CFF40}" type="datetime1">
              <a:rPr kumimoji="1" lang="ja-JP" altLang="en-US" smtClean="0"/>
              <a:t>2023/10/23</a:t>
            </a:fld>
            <a:endParaRPr kumimoji="1" lang="ja-JP" altLang="en-US"/>
          </a:p>
        </p:txBody>
      </p:sp>
      <p:sp>
        <p:nvSpPr>
          <p:cNvPr id="6" name="フッター プレースホルダー 5">
            <a:extLst>
              <a:ext uri="{FF2B5EF4-FFF2-40B4-BE49-F238E27FC236}">
                <a16:creationId xmlns:a16="http://schemas.microsoft.com/office/drawing/2014/main" id="{5124AF80-E3BC-F6D2-91BA-A726E90EEE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CED822-4458-18B7-580A-7457CAF9F1E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33360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BD01F-82EE-7CBA-70DA-6B77643342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D0405DE-C956-E805-1CA7-7C34010CC7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75340A2-9AFB-6939-35A4-28FA57DE49A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CD72C2F-04E8-D74D-9A9D-860B5ECA1E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928BF0A-1010-BE9D-FF88-C6300A6F7C6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DD701C6-75E7-E008-59B3-6D22178C2075}"/>
              </a:ext>
            </a:extLst>
          </p:cNvPr>
          <p:cNvSpPr>
            <a:spLocks noGrp="1"/>
          </p:cNvSpPr>
          <p:nvPr>
            <p:ph type="dt" sz="half" idx="10"/>
          </p:nvPr>
        </p:nvSpPr>
        <p:spPr/>
        <p:txBody>
          <a:bodyPr/>
          <a:lstStyle/>
          <a:p>
            <a:fld id="{CAEB1D6F-ACA9-014D-9AE4-D51F24C79559}" type="datetime1">
              <a:rPr kumimoji="1" lang="ja-JP" altLang="en-US" smtClean="0"/>
              <a:t>2023/10/23</a:t>
            </a:fld>
            <a:endParaRPr kumimoji="1" lang="ja-JP" altLang="en-US"/>
          </a:p>
        </p:txBody>
      </p:sp>
      <p:sp>
        <p:nvSpPr>
          <p:cNvPr id="8" name="フッター プレースホルダー 7">
            <a:extLst>
              <a:ext uri="{FF2B5EF4-FFF2-40B4-BE49-F238E27FC236}">
                <a16:creationId xmlns:a16="http://schemas.microsoft.com/office/drawing/2014/main" id="{72D86E5D-ABB4-AE05-EC4A-5671BCD3AE4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36EEE08-7AB6-83B7-1418-D9D946DDC2C2}"/>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880943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2F698E-D722-7117-F349-3A1C6DCC7A9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C7CCA86-6F8F-8E40-984A-3198C6AB4F4A}"/>
              </a:ext>
            </a:extLst>
          </p:cNvPr>
          <p:cNvSpPr>
            <a:spLocks noGrp="1"/>
          </p:cNvSpPr>
          <p:nvPr>
            <p:ph type="dt" sz="half" idx="10"/>
          </p:nvPr>
        </p:nvSpPr>
        <p:spPr/>
        <p:txBody>
          <a:bodyPr/>
          <a:lstStyle/>
          <a:p>
            <a:fld id="{BEE68173-6414-5B48-AF80-74A2C696E01E}" type="datetime1">
              <a:rPr kumimoji="1" lang="ja-JP" altLang="en-US" smtClean="0"/>
              <a:t>2023/10/23</a:t>
            </a:fld>
            <a:endParaRPr kumimoji="1" lang="ja-JP" altLang="en-US"/>
          </a:p>
        </p:txBody>
      </p:sp>
      <p:sp>
        <p:nvSpPr>
          <p:cNvPr id="4" name="フッター プレースホルダー 3">
            <a:extLst>
              <a:ext uri="{FF2B5EF4-FFF2-40B4-BE49-F238E27FC236}">
                <a16:creationId xmlns:a16="http://schemas.microsoft.com/office/drawing/2014/main" id="{539E56BF-7290-80D9-64A9-260E9DAD650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FAB9E6C-D64D-8E31-13AC-83D75E22F81A}"/>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278731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FEE6DC-816E-CE8F-1772-99793792866B}"/>
              </a:ext>
            </a:extLst>
          </p:cNvPr>
          <p:cNvSpPr>
            <a:spLocks noGrp="1"/>
          </p:cNvSpPr>
          <p:nvPr>
            <p:ph type="dt" sz="half" idx="10"/>
          </p:nvPr>
        </p:nvSpPr>
        <p:spPr/>
        <p:txBody>
          <a:bodyPr/>
          <a:lstStyle/>
          <a:p>
            <a:fld id="{63A05A79-F405-6E4C-B958-CAAF7F1516D1}" type="datetime1">
              <a:rPr kumimoji="1" lang="ja-JP" altLang="en-US" smtClean="0"/>
              <a:t>2023/10/23</a:t>
            </a:fld>
            <a:endParaRPr kumimoji="1" lang="ja-JP" altLang="en-US"/>
          </a:p>
        </p:txBody>
      </p:sp>
      <p:sp>
        <p:nvSpPr>
          <p:cNvPr id="3" name="フッター プレースホルダー 2">
            <a:extLst>
              <a:ext uri="{FF2B5EF4-FFF2-40B4-BE49-F238E27FC236}">
                <a16:creationId xmlns:a16="http://schemas.microsoft.com/office/drawing/2014/main" id="{8318C769-12A4-A62C-2E25-7BD01BA50BE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BF23C29-B130-3FC8-BA0A-5244FE5B28D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3467510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76B62F-1C1C-58CE-7E49-979439896A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1E60C5-3970-AD7A-F4E9-42D849CB07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C1E5216-6836-39A4-47A5-6CB0BA92F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D9DABE8-6C9A-FA35-0FA2-3ABD8245BF0D}"/>
              </a:ext>
            </a:extLst>
          </p:cNvPr>
          <p:cNvSpPr>
            <a:spLocks noGrp="1"/>
          </p:cNvSpPr>
          <p:nvPr>
            <p:ph type="dt" sz="half" idx="10"/>
          </p:nvPr>
        </p:nvSpPr>
        <p:spPr/>
        <p:txBody>
          <a:bodyPr/>
          <a:lstStyle/>
          <a:p>
            <a:fld id="{C0D785B1-2A9F-A140-978B-31F7D5BCA64A}" type="datetime1">
              <a:rPr kumimoji="1" lang="ja-JP" altLang="en-US" smtClean="0"/>
              <a:t>2023/10/23</a:t>
            </a:fld>
            <a:endParaRPr kumimoji="1" lang="ja-JP" altLang="en-US"/>
          </a:p>
        </p:txBody>
      </p:sp>
      <p:sp>
        <p:nvSpPr>
          <p:cNvPr id="6" name="フッター プレースホルダー 5">
            <a:extLst>
              <a:ext uri="{FF2B5EF4-FFF2-40B4-BE49-F238E27FC236}">
                <a16:creationId xmlns:a16="http://schemas.microsoft.com/office/drawing/2014/main" id="{23FA4A23-774A-009C-FA94-55FB148C31C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808ABB-003B-595B-C20D-594A6808AC4C}"/>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725776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72BF47-82E0-8316-64E5-AF6445F054F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04B454B-C46D-E792-E1BF-4D19E4C38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EC1AC05-A7C6-12EC-2EA5-0782DBD51F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272FF1-4354-4F65-4682-6213DC78AC92}"/>
              </a:ext>
            </a:extLst>
          </p:cNvPr>
          <p:cNvSpPr>
            <a:spLocks noGrp="1"/>
          </p:cNvSpPr>
          <p:nvPr>
            <p:ph type="dt" sz="half" idx="10"/>
          </p:nvPr>
        </p:nvSpPr>
        <p:spPr/>
        <p:txBody>
          <a:bodyPr/>
          <a:lstStyle/>
          <a:p>
            <a:fld id="{2C546D70-CB71-2344-BF41-04273885C423}" type="datetime1">
              <a:rPr kumimoji="1" lang="ja-JP" altLang="en-US" smtClean="0"/>
              <a:t>2023/10/23</a:t>
            </a:fld>
            <a:endParaRPr kumimoji="1" lang="ja-JP" altLang="en-US"/>
          </a:p>
        </p:txBody>
      </p:sp>
      <p:sp>
        <p:nvSpPr>
          <p:cNvPr id="6" name="フッター プレースホルダー 5">
            <a:extLst>
              <a:ext uri="{FF2B5EF4-FFF2-40B4-BE49-F238E27FC236}">
                <a16:creationId xmlns:a16="http://schemas.microsoft.com/office/drawing/2014/main" id="{0324D46E-57F8-E0FA-B272-892C96771DD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F304FA8-EC86-5E3D-7687-D24FA1B8A195}"/>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14021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6AC34CB-49B1-CF0D-6982-5008DAF9DB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9B1C6F-C053-4313-3904-9E99C7082B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545237-A8B9-BBAF-443F-38D8123B0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194F9-DC23-8040-9940-5FCA9F1AB449}"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C91B5B30-1E3F-B73C-2D50-DC21BFC14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D6E17DF-AD8E-0010-F047-5B92949B69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035857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E6661A6-E573-2D4E-9852-0083C04F04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30693B-A5F8-6841-8172-06739D51C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9E5F80-6A39-864E-B9E8-F493BA0A60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869980-A981-8741-82B9-8DEC2F022A60}" type="datetime1">
              <a:rPr kumimoji="1" lang="ja-JP" altLang="en-US" smtClean="0"/>
              <a:t>2023/10/23</a:t>
            </a:fld>
            <a:endParaRPr kumimoji="1" lang="ja-JP" altLang="en-US"/>
          </a:p>
        </p:txBody>
      </p:sp>
      <p:sp>
        <p:nvSpPr>
          <p:cNvPr id="5" name="フッター プレースホルダー 4">
            <a:extLst>
              <a:ext uri="{FF2B5EF4-FFF2-40B4-BE49-F238E27FC236}">
                <a16:creationId xmlns:a16="http://schemas.microsoft.com/office/drawing/2014/main" id="{5462355F-0EA0-FE46-94FE-18445A356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B277FFF-2883-DD4A-AB63-D3F172BCDB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257431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21.png"/><Relationship Id="rId2" Type="http://schemas.openxmlformats.org/officeDocument/2006/relationships/notesSlide" Target="../notesSlides/notesSlide39.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2"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7.xml"/><Relationship Id="rId11" Type="http://schemas.openxmlformats.org/officeDocument/2006/relationships/image" Target="../media/image31.png"/><Relationship Id="rId10" Type="http://schemas.openxmlformats.org/officeDocument/2006/relationships/image" Target="../media/image29.png"/><Relationship Id="rId9"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380.png"/><Relationship Id="rId7" Type="http://schemas.openxmlformats.org/officeDocument/2006/relationships/chart" Target="../charts/chart4.xml"/><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chart" Target="../charts/chart3.xml"/><Relationship Id="rId11" Type="http://schemas.openxmlformats.org/officeDocument/2006/relationships/chart" Target="../charts/chart8.xml"/><Relationship Id="rId5" Type="http://schemas.openxmlformats.org/officeDocument/2006/relationships/chart" Target="../charts/chart2.xml"/><Relationship Id="rId10" Type="http://schemas.openxmlformats.org/officeDocument/2006/relationships/chart" Target="../charts/chart7.xml"/><Relationship Id="rId4" Type="http://schemas.openxmlformats.org/officeDocument/2006/relationships/chart" Target="../charts/chart1.xml"/><Relationship Id="rId9" Type="http://schemas.openxmlformats.org/officeDocument/2006/relationships/chart" Target="../charts/chart6.xml"/></Relationships>
</file>

<file path=ppt/slides/_rels/slide43.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image" Target="../media/image380.png"/><Relationship Id="rId7" Type="http://schemas.openxmlformats.org/officeDocument/2006/relationships/chart" Target="../charts/chart12.xm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chart" Target="../charts/chart11.xml"/><Relationship Id="rId11" Type="http://schemas.openxmlformats.org/officeDocument/2006/relationships/chart" Target="../charts/chart16.xml"/><Relationship Id="rId5" Type="http://schemas.openxmlformats.org/officeDocument/2006/relationships/chart" Target="../charts/chart10.xml"/><Relationship Id="rId10" Type="http://schemas.openxmlformats.org/officeDocument/2006/relationships/chart" Target="../charts/chart15.xml"/><Relationship Id="rId4" Type="http://schemas.openxmlformats.org/officeDocument/2006/relationships/chart" Target="../charts/chart9.xml"/><Relationship Id="rId9" Type="http://schemas.openxmlformats.org/officeDocument/2006/relationships/chart" Target="../charts/char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7.xml"/><Relationship Id="rId1" Type="http://schemas.openxmlformats.org/officeDocument/2006/relationships/slideLayout" Target="../slideLayouts/slideLayout17.xml"/><Relationship Id="rId5" Type="http://schemas.openxmlformats.org/officeDocument/2006/relationships/image" Target="../media/image39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8.xml"/><Relationship Id="rId1" Type="http://schemas.openxmlformats.org/officeDocument/2006/relationships/slideLayout" Target="../slideLayouts/slideLayout17.xml"/><Relationship Id="rId5" Type="http://schemas.openxmlformats.org/officeDocument/2006/relationships/image" Target="../media/image39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2.xml"/><Relationship Id="rId1" Type="http://schemas.openxmlformats.org/officeDocument/2006/relationships/slideLayout" Target="../slideLayouts/slideLayout1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9.png"/><Relationship Id="rId5" Type="http://schemas.openxmlformats.org/officeDocument/2006/relationships/image" Target="../media/image20.svg"/><Relationship Id="rId10" Type="http://schemas.openxmlformats.org/officeDocument/2006/relationships/image" Target="../media/image80.png"/><Relationship Id="rId4" Type="http://schemas.openxmlformats.org/officeDocument/2006/relationships/image" Target="../media/image19.png"/><Relationship Id="rId9" Type="http://schemas.openxmlformats.org/officeDocument/2006/relationships/image" Target="../media/image70.png"/><Relationship Id="rId14" Type="http://schemas.openxmlformats.org/officeDocument/2006/relationships/image" Target="../media/image120.png"/></Relationships>
</file>

<file path=ppt/slides/_rels/slide7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270.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180.png"/><Relationship Id="rId5" Type="http://schemas.openxmlformats.org/officeDocument/2006/relationships/image" Target="../media/image20.svg"/><Relationship Id="rId10" Type="http://schemas.openxmlformats.org/officeDocument/2006/relationships/image" Target="../media/image170.png"/><Relationship Id="rId4" Type="http://schemas.openxmlformats.org/officeDocument/2006/relationships/image" Target="../media/image19.png"/><Relationship Id="rId9" Type="http://schemas.openxmlformats.org/officeDocument/2006/relationships/image" Target="../media/image160.png"/><Relationship Id="rId14" Type="http://schemas.openxmlformats.org/officeDocument/2006/relationships/image" Target="../media/image290.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F5063C-E95E-1243-8CC1-34A4757749E7}"/>
              </a:ext>
            </a:extLst>
          </p:cNvPr>
          <p:cNvSpPr>
            <a:spLocks noGrp="1"/>
          </p:cNvSpPr>
          <p:nvPr>
            <p:ph type="ctrTitle"/>
          </p:nvPr>
        </p:nvSpPr>
        <p:spPr>
          <a:xfrm>
            <a:off x="516000" y="2958385"/>
            <a:ext cx="11160000" cy="1719733"/>
          </a:xfrm>
        </p:spPr>
        <p:txBody>
          <a:bodyPr anchor="ctr">
            <a:noAutofit/>
          </a:bodyPr>
          <a:lstStyle/>
          <a:p>
            <a:pPr>
              <a:lnSpc>
                <a:spcPct val="100000"/>
              </a:lnSpc>
            </a:pPr>
            <a:r>
              <a:rPr lang="en-US" altLang="ja-JP" sz="3600" dirty="0">
                <a:latin typeface="Hiragino Sans W4" panose="020B0400000000000000" pitchFamily="34" charset="-128"/>
                <a:ea typeface="Hiragino Sans W4" panose="020B0400000000000000" pitchFamily="34" charset="-128"/>
              </a:rPr>
              <a:t>GitHub Copilot</a:t>
            </a:r>
            <a:r>
              <a:rPr lang="ja-JP" altLang="en-US" sz="3600">
                <a:latin typeface="Hiragino Sans W4" panose="020B0400000000000000" pitchFamily="34" charset="-128"/>
                <a:ea typeface="Hiragino Sans W4" panose="020B0400000000000000" pitchFamily="34" charset="-128"/>
              </a:rPr>
              <a:t>を用いた</a:t>
            </a:r>
            <a:br>
              <a:rPr lang="en-US" altLang="ja-JP" sz="3600" dirty="0">
                <a:latin typeface="Hiragino Sans W4" panose="020B0400000000000000" pitchFamily="34" charset="-128"/>
                <a:ea typeface="Hiragino Sans W4" panose="020B0400000000000000" pitchFamily="34" charset="-128"/>
              </a:rPr>
            </a:br>
            <a:br>
              <a:rPr lang="en-US" altLang="ja-JP" sz="800" dirty="0">
                <a:latin typeface="Hiragino Sans W4" panose="020B0400000000000000" pitchFamily="34" charset="-128"/>
                <a:ea typeface="Hiragino Sans W4" panose="020B0400000000000000" pitchFamily="34" charset="-128"/>
              </a:rPr>
            </a:br>
            <a:r>
              <a:rPr lang="ja-JP" altLang="en-US" sz="3600">
                <a:latin typeface="Hiragino Sans W4" panose="020B0400000000000000" pitchFamily="34" charset="-128"/>
                <a:ea typeface="Hiragino Sans W4" panose="020B0400000000000000" pitchFamily="34" charset="-128"/>
              </a:rPr>
              <a:t>コード推薦における入力言語の影響調査</a:t>
            </a:r>
            <a:endParaRPr kumimoji="1" lang="ja-JP" altLang="en-US" sz="3600"/>
          </a:p>
        </p:txBody>
      </p:sp>
      <p:pic>
        <p:nvPicPr>
          <p:cNvPr id="26" name="図 25" descr="共同会議テーブル">
            <a:extLst>
              <a:ext uri="{FF2B5EF4-FFF2-40B4-BE49-F238E27FC236}">
                <a16:creationId xmlns:a16="http://schemas.microsoft.com/office/drawing/2014/main" id="{5F4E703F-8724-5E4E-A716-8276FAB1D007}"/>
              </a:ext>
            </a:extLst>
          </p:cNvPr>
          <p:cNvPicPr>
            <a:picLocks/>
          </p:cNvPicPr>
          <p:nvPr/>
        </p:nvPicPr>
        <p:blipFill rotWithShape="1">
          <a:blip r:embed="rId3"/>
          <a:srcRect t="31016" b="30489"/>
          <a:stretch/>
        </p:blipFill>
        <p:spPr>
          <a:xfrm>
            <a:off x="516000" y="341400"/>
            <a:ext cx="11160000" cy="2565469"/>
          </a:xfrm>
          <a:prstGeom prst="rect">
            <a:avLst/>
          </a:prstGeom>
        </p:spPr>
      </p:pic>
      <p:sp>
        <p:nvSpPr>
          <p:cNvPr id="9" name="正方形/長方形 8">
            <a:extLst>
              <a:ext uri="{FF2B5EF4-FFF2-40B4-BE49-F238E27FC236}">
                <a16:creationId xmlns:a16="http://schemas.microsoft.com/office/drawing/2014/main" id="{B2EE8577-B12D-ED4A-8B6D-ABFAF6CF3C42}"/>
              </a:ext>
            </a:extLst>
          </p:cNvPr>
          <p:cNvSpPr/>
          <p:nvPr/>
        </p:nvSpPr>
        <p:spPr>
          <a:xfrm>
            <a:off x="516000" y="352943"/>
            <a:ext cx="11160000" cy="255392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スライド番号プレースホルダー 7">
            <a:extLst>
              <a:ext uri="{FF2B5EF4-FFF2-40B4-BE49-F238E27FC236}">
                <a16:creationId xmlns:a16="http://schemas.microsoft.com/office/drawing/2014/main" id="{3C00C9CE-C205-FE49-BBCF-9C181504E99B}"/>
              </a:ext>
            </a:extLst>
          </p:cNvPr>
          <p:cNvSpPr>
            <a:spLocks noGrp="1"/>
          </p:cNvSpPr>
          <p:nvPr>
            <p:ph type="sldNum" sz="quarter" idx="12"/>
          </p:nvPr>
        </p:nvSpPr>
        <p:spPr/>
        <p:txBody>
          <a:bodyPr/>
          <a:lstStyle/>
          <a:p>
            <a:fld id="{1C481879-4BA0-5845-809A-AFF3432D951A}" type="slidenum">
              <a:rPr kumimoji="1" lang="ja-JP" altLang="en-US" smtClean="0"/>
              <a:t>1</a:t>
            </a:fld>
            <a:endParaRPr kumimoji="1" lang="ja-JP" altLang="en-US"/>
          </a:p>
        </p:txBody>
      </p:sp>
      <p:sp>
        <p:nvSpPr>
          <p:cNvPr id="7" name="字幕 2">
            <a:extLst>
              <a:ext uri="{FF2B5EF4-FFF2-40B4-BE49-F238E27FC236}">
                <a16:creationId xmlns:a16="http://schemas.microsoft.com/office/drawing/2014/main" id="{ED19C241-5F56-A645-A557-73D2E7ADD135}"/>
              </a:ext>
            </a:extLst>
          </p:cNvPr>
          <p:cNvSpPr txBox="1">
            <a:spLocks/>
          </p:cNvSpPr>
          <p:nvPr/>
        </p:nvSpPr>
        <p:spPr>
          <a:xfrm>
            <a:off x="516000" y="4626509"/>
            <a:ext cx="11160000" cy="13069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dirty="0"/>
              <a:t>2023</a:t>
            </a:r>
            <a:r>
              <a:rPr lang="ja-JP" altLang="en-US"/>
              <a:t>年</a:t>
            </a:r>
            <a:r>
              <a:rPr lang="en-US" altLang="ja-JP" dirty="0"/>
              <a:t>11</a:t>
            </a:r>
            <a:r>
              <a:rPr lang="ja-JP" altLang="en-US"/>
              <a:t>月</a:t>
            </a:r>
            <a:r>
              <a:rPr lang="en-US" altLang="ja-JP" dirty="0"/>
              <a:t>11</a:t>
            </a:r>
            <a:r>
              <a:rPr lang="ja-JP" altLang="en-US"/>
              <a:t>日</a:t>
            </a:r>
            <a:endParaRPr lang="en-US" altLang="ja-JP" dirty="0"/>
          </a:p>
          <a:p>
            <a:r>
              <a:rPr lang="ja-JP" altLang="en-US"/>
              <a:t>○小栁</a:t>
            </a:r>
            <a:r>
              <a:rPr lang="en-US" altLang="ja-JP" dirty="0"/>
              <a:t> </a:t>
            </a:r>
            <a:r>
              <a:rPr lang="ja-JP" altLang="en-US"/>
              <a:t>慶，</a:t>
            </a:r>
            <a:r>
              <a:rPr lang="ja-AU" altLang="en-US" dirty="0"/>
              <a:t>野口</a:t>
            </a:r>
            <a:r>
              <a:rPr lang="en-US" altLang="ja-AU" dirty="0"/>
              <a:t> </a:t>
            </a:r>
            <a:r>
              <a:rPr lang="ja-AU" altLang="en-US" dirty="0"/>
              <a:t>広太郎</a:t>
            </a:r>
            <a:r>
              <a:rPr lang="ja-JP" altLang="en-US"/>
              <a:t>，王</a:t>
            </a:r>
            <a:r>
              <a:rPr lang="en-US" altLang="ja-JP" dirty="0"/>
              <a:t> </a:t>
            </a:r>
            <a:r>
              <a:rPr lang="ja-JP" altLang="en-US"/>
              <a:t>棟，近藤</a:t>
            </a:r>
            <a:r>
              <a:rPr lang="en-US" altLang="ja-JP" dirty="0"/>
              <a:t> </a:t>
            </a:r>
            <a:r>
              <a:rPr lang="ja-JP" altLang="en-US"/>
              <a:t>将成，亀井</a:t>
            </a:r>
            <a:r>
              <a:rPr lang="en-US" altLang="ja-JP" dirty="0"/>
              <a:t> </a:t>
            </a:r>
            <a:r>
              <a:rPr lang="ja-JP" altLang="en-US"/>
              <a:t>靖高，鵜林</a:t>
            </a:r>
            <a:r>
              <a:rPr lang="en-US" altLang="ja-JP" dirty="0"/>
              <a:t> </a:t>
            </a:r>
            <a:r>
              <a:rPr lang="ja-JP" altLang="en-US"/>
              <a:t>尚靖</a:t>
            </a:r>
          </a:p>
        </p:txBody>
      </p:sp>
      <p:pic>
        <p:nvPicPr>
          <p:cNvPr id="3" name="図 2">
            <a:extLst>
              <a:ext uri="{FF2B5EF4-FFF2-40B4-BE49-F238E27FC236}">
                <a16:creationId xmlns:a16="http://schemas.microsoft.com/office/drawing/2014/main" id="{098C1B84-2625-8A99-9CC6-C35E18F77296}"/>
              </a:ext>
            </a:extLst>
          </p:cNvPr>
          <p:cNvPicPr>
            <a:picLocks noChangeAspect="1"/>
          </p:cNvPicPr>
          <p:nvPr/>
        </p:nvPicPr>
        <p:blipFill>
          <a:blip r:embed="rId4"/>
          <a:stretch>
            <a:fillRect/>
          </a:stretch>
        </p:blipFill>
        <p:spPr>
          <a:xfrm>
            <a:off x="4928574" y="5831267"/>
            <a:ext cx="2334851" cy="630886"/>
          </a:xfrm>
          <a:prstGeom prst="rect">
            <a:avLst/>
          </a:prstGeom>
        </p:spPr>
      </p:pic>
    </p:spTree>
    <p:extLst>
      <p:ext uri="{BB962C8B-B14F-4D97-AF65-F5344CB8AC3E}">
        <p14:creationId xmlns:p14="http://schemas.microsoft.com/office/powerpoint/2010/main" val="372100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10</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研究の目的</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1077218"/>
          </a:xfrm>
          <a:prstGeom prst="rect">
            <a:avLst/>
          </a:prstGeom>
          <a:solidFill>
            <a:schemeClr val="accent4">
              <a:lumMod val="60000"/>
              <a:lumOff val="40000"/>
            </a:schemeClr>
          </a:solidFill>
        </p:spPr>
        <p:txBody>
          <a:bodyPr wrap="square">
            <a:spAutoFit/>
          </a:bodyPr>
          <a:lstStyle/>
          <a:p>
            <a:r>
              <a:rPr lang="ja-JP" altLang="en-US" sz="3200">
                <a:latin typeface="Hiragino Sans W4" panose="020B0400000000000000" pitchFamily="34" charset="-128"/>
                <a:ea typeface="Hiragino Sans W4" panose="020B0400000000000000" pitchFamily="34" charset="-128"/>
              </a:rPr>
              <a:t>言語の違いが</a:t>
            </a:r>
            <a:r>
              <a:rPr lang="en-US" altLang="ja-JP" sz="3200" dirty="0">
                <a:latin typeface="Hiragino Sans W4" panose="020B0400000000000000" pitchFamily="34" charset="-128"/>
                <a:ea typeface="Hiragino Sans W4" panose="020B0400000000000000" pitchFamily="34" charset="-128"/>
              </a:rPr>
              <a:t>GitHub Copilot</a:t>
            </a:r>
            <a:r>
              <a:rPr lang="ja-JP" altLang="en-US" sz="3200">
                <a:latin typeface="Hiragino Sans W4" panose="020B0400000000000000" pitchFamily="34" charset="-128"/>
                <a:ea typeface="Hiragino Sans W4" panose="020B0400000000000000" pitchFamily="34" charset="-128"/>
              </a:rPr>
              <a:t>の性能に</a:t>
            </a:r>
            <a:endParaRPr lang="en-US" altLang="ja-JP" sz="3200" dirty="0">
              <a:latin typeface="Hiragino Sans W4" panose="020B0400000000000000" pitchFamily="34" charset="-128"/>
              <a:ea typeface="Hiragino Sans W4" panose="020B0400000000000000" pitchFamily="34" charset="-128"/>
            </a:endParaRPr>
          </a:p>
          <a:p>
            <a:r>
              <a:rPr lang="en-US" altLang="ja-JP" sz="3200" dirty="0">
                <a:latin typeface="Hiragino Sans W4" panose="020B0400000000000000" pitchFamily="34" charset="-128"/>
                <a:ea typeface="Hiragino Sans W4" panose="020B0400000000000000" pitchFamily="34" charset="-128"/>
              </a:rPr>
              <a:t>	</a:t>
            </a:r>
            <a:r>
              <a:rPr lang="ja-JP" altLang="en-US" sz="3200">
                <a:latin typeface="Hiragino Sans W4" panose="020B0400000000000000" pitchFamily="34" charset="-128"/>
                <a:ea typeface="Hiragino Sans W4" panose="020B0400000000000000" pitchFamily="34" charset="-128"/>
              </a:rPr>
              <a:t>どのような影響を与えるのか調査を行う</a:t>
            </a:r>
            <a:endParaRPr lang="en-US" altLang="ja-JP" sz="3200" dirty="0">
              <a:latin typeface="Hiragino Sans W4" panose="020B0400000000000000" pitchFamily="34" charset="-128"/>
              <a:ea typeface="Hiragino Sans W4" panose="020B0400000000000000" pitchFamily="34" charset="-128"/>
            </a:endParaRPr>
          </a:p>
        </p:txBody>
      </p:sp>
      <p:pic>
        <p:nvPicPr>
          <p:cNvPr id="4" name="図 3" descr="アイコン&#10;&#10;自動的に生成された説明">
            <a:extLst>
              <a:ext uri="{FF2B5EF4-FFF2-40B4-BE49-F238E27FC236}">
                <a16:creationId xmlns:a16="http://schemas.microsoft.com/office/drawing/2014/main" id="{9ACD023C-F278-E67D-A49E-D7348A517FF0}"/>
              </a:ext>
            </a:extLst>
          </p:cNvPr>
          <p:cNvPicPr>
            <a:picLocks noChangeAspect="1"/>
          </p:cNvPicPr>
          <p:nvPr/>
        </p:nvPicPr>
        <p:blipFill>
          <a:blip r:embed="rId3">
            <a:duotone>
              <a:schemeClr val="accent5">
                <a:shade val="45000"/>
                <a:satMod val="135000"/>
              </a:schemeClr>
              <a:prstClr val="white"/>
            </a:duotone>
          </a:blip>
          <a:stretch>
            <a:fillRect/>
          </a:stretch>
        </p:blipFill>
        <p:spPr>
          <a:xfrm>
            <a:off x="5411471" y="3326704"/>
            <a:ext cx="1369056" cy="1369056"/>
          </a:xfrm>
          <a:prstGeom prst="rect">
            <a:avLst/>
          </a:prstGeom>
        </p:spPr>
      </p:pic>
      <p:sp>
        <p:nvSpPr>
          <p:cNvPr id="13" name="正方形/長方形 12">
            <a:extLst>
              <a:ext uri="{FF2B5EF4-FFF2-40B4-BE49-F238E27FC236}">
                <a16:creationId xmlns:a16="http://schemas.microsoft.com/office/drawing/2014/main" id="{2D8DBEA9-BDD6-1664-F5B4-13036FED642B}"/>
              </a:ext>
            </a:extLst>
          </p:cNvPr>
          <p:cNvSpPr/>
          <p:nvPr/>
        </p:nvSpPr>
        <p:spPr>
          <a:xfrm>
            <a:off x="2103120" y="3745515"/>
            <a:ext cx="1369056" cy="53143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latin typeface="Hiragino Sans W4" panose="020B0400000000000000" pitchFamily="34" charset="-128"/>
                <a:ea typeface="Hiragino Sans W4" panose="020B0400000000000000" pitchFamily="34" charset="-128"/>
              </a:rPr>
              <a:t>日本語</a:t>
            </a:r>
          </a:p>
        </p:txBody>
      </p:sp>
      <p:sp>
        <p:nvSpPr>
          <p:cNvPr id="21" name="正方形/長方形 20">
            <a:extLst>
              <a:ext uri="{FF2B5EF4-FFF2-40B4-BE49-F238E27FC236}">
                <a16:creationId xmlns:a16="http://schemas.microsoft.com/office/drawing/2014/main" id="{B44DD151-A998-0685-74DB-1F61C6AE270C}"/>
              </a:ext>
            </a:extLst>
          </p:cNvPr>
          <p:cNvSpPr/>
          <p:nvPr/>
        </p:nvSpPr>
        <p:spPr>
          <a:xfrm>
            <a:off x="5411471" y="5574315"/>
            <a:ext cx="1369056" cy="531433"/>
          </a:xfrm>
          <a:prstGeom prst="rect">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latin typeface="Hiragino Sans W4" panose="020B0400000000000000" pitchFamily="34" charset="-128"/>
                <a:ea typeface="Hiragino Sans W4" panose="020B0400000000000000" pitchFamily="34" charset="-128"/>
              </a:rPr>
              <a:t>English</a:t>
            </a:r>
            <a:endParaRPr kumimoji="1" lang="ja-JP" altLang="en-US" sz="2000">
              <a:solidFill>
                <a:schemeClr val="tx1"/>
              </a:solidFill>
              <a:latin typeface="Hiragino Sans W4" panose="020B0400000000000000" pitchFamily="34" charset="-128"/>
              <a:ea typeface="Hiragino Sans W4" panose="020B0400000000000000" pitchFamily="34" charset="-128"/>
            </a:endParaRPr>
          </a:p>
        </p:txBody>
      </p:sp>
      <p:sp>
        <p:nvSpPr>
          <p:cNvPr id="22" name="正方形/長方形 21">
            <a:extLst>
              <a:ext uri="{FF2B5EF4-FFF2-40B4-BE49-F238E27FC236}">
                <a16:creationId xmlns:a16="http://schemas.microsoft.com/office/drawing/2014/main" id="{38B018C6-BBE3-8FD4-CD78-017E316D810A}"/>
              </a:ext>
            </a:extLst>
          </p:cNvPr>
          <p:cNvSpPr/>
          <p:nvPr/>
        </p:nvSpPr>
        <p:spPr>
          <a:xfrm>
            <a:off x="8719824" y="3745514"/>
            <a:ext cx="1369056" cy="531433"/>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latin typeface="Hiragino Sans W4" panose="020B0400000000000000" pitchFamily="34" charset="-128"/>
                <a:ea typeface="Hiragino Sans W4" panose="020B0400000000000000" pitchFamily="34" charset="-128"/>
              </a:rPr>
              <a:t>中文</a:t>
            </a:r>
          </a:p>
        </p:txBody>
      </p:sp>
      <p:cxnSp>
        <p:nvCxnSpPr>
          <p:cNvPr id="54" name="直線矢印コネクタ 53">
            <a:extLst>
              <a:ext uri="{FF2B5EF4-FFF2-40B4-BE49-F238E27FC236}">
                <a16:creationId xmlns:a16="http://schemas.microsoft.com/office/drawing/2014/main" id="{073817FA-C3A0-6199-5E07-5EDE56517111}"/>
              </a:ext>
            </a:extLst>
          </p:cNvPr>
          <p:cNvCxnSpPr>
            <a:stCxn id="13" idx="3"/>
            <a:endCxn id="4" idx="1"/>
          </p:cNvCxnSpPr>
          <p:nvPr/>
        </p:nvCxnSpPr>
        <p:spPr>
          <a:xfrm>
            <a:off x="3472176" y="4011232"/>
            <a:ext cx="1939295" cy="0"/>
          </a:xfrm>
          <a:prstGeom prst="straightConnector1">
            <a:avLst/>
          </a:prstGeom>
          <a:ln w="254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12964D80-480E-83D7-CC14-EF118E96B746}"/>
              </a:ext>
            </a:extLst>
          </p:cNvPr>
          <p:cNvCxnSpPr>
            <a:stCxn id="21" idx="0"/>
            <a:endCxn id="4" idx="2"/>
          </p:cNvCxnSpPr>
          <p:nvPr/>
        </p:nvCxnSpPr>
        <p:spPr>
          <a:xfrm flipV="1">
            <a:off x="6095999" y="4695760"/>
            <a:ext cx="0" cy="878555"/>
          </a:xfrm>
          <a:prstGeom prst="straightConnector1">
            <a:avLst/>
          </a:prstGeom>
          <a:ln w="254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9CE65394-F2F0-DFC1-0849-93E55FDC4F98}"/>
              </a:ext>
            </a:extLst>
          </p:cNvPr>
          <p:cNvCxnSpPr>
            <a:stCxn id="22" idx="1"/>
            <a:endCxn id="4" idx="3"/>
          </p:cNvCxnSpPr>
          <p:nvPr/>
        </p:nvCxnSpPr>
        <p:spPr>
          <a:xfrm flipH="1">
            <a:off x="6780527" y="4011231"/>
            <a:ext cx="1939297" cy="1"/>
          </a:xfrm>
          <a:prstGeom prst="straightConnector1">
            <a:avLst/>
          </a:prstGeom>
          <a:ln w="254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43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3BC4C65E-5704-9BEA-1EAD-8667C80D46A3}"/>
              </a:ext>
            </a:extLst>
          </p:cNvPr>
          <p:cNvPicPr>
            <a:picLocks noChangeAspect="1"/>
          </p:cNvPicPr>
          <p:nvPr/>
        </p:nvPicPr>
        <p:blipFill>
          <a:blip r:embed="rId4"/>
          <a:stretch>
            <a:fillRect/>
          </a:stretch>
        </p:blipFill>
        <p:spPr>
          <a:xfrm>
            <a:off x="702724" y="772185"/>
            <a:ext cx="10604336" cy="5964939"/>
          </a:xfrm>
          <a:prstGeom prst="rect">
            <a:avLst/>
          </a:prstGeom>
        </p:spPr>
      </p:pic>
    </p:spTree>
    <p:extLst>
      <p:ext uri="{BB962C8B-B14F-4D97-AF65-F5344CB8AC3E}">
        <p14:creationId xmlns:p14="http://schemas.microsoft.com/office/powerpoint/2010/main" val="2028979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FFDE3614-56E5-6D3E-6566-580BC706C80C}"/>
              </a:ext>
            </a:extLst>
          </p:cNvPr>
          <p:cNvPicPr>
            <a:picLocks noChangeAspect="1"/>
          </p:cNvPicPr>
          <p:nvPr/>
        </p:nvPicPr>
        <p:blipFill>
          <a:blip r:embed="rId4"/>
          <a:stretch>
            <a:fillRect/>
          </a:stretch>
        </p:blipFill>
        <p:spPr>
          <a:xfrm>
            <a:off x="702724" y="772185"/>
            <a:ext cx="10604336" cy="5964939"/>
          </a:xfrm>
          <a:prstGeom prst="rect">
            <a:avLst/>
          </a:prstGeom>
        </p:spPr>
      </p:pic>
      <p:pic>
        <p:nvPicPr>
          <p:cNvPr id="6" name="図 5">
            <a:extLst>
              <a:ext uri="{FF2B5EF4-FFF2-40B4-BE49-F238E27FC236}">
                <a16:creationId xmlns:a16="http://schemas.microsoft.com/office/drawing/2014/main" id="{DA1CF219-B8AA-D62D-D506-0FAB683500F6}"/>
              </a:ext>
            </a:extLst>
          </p:cNvPr>
          <p:cNvPicPr>
            <a:picLocks noChangeAspect="1"/>
          </p:cNvPicPr>
          <p:nvPr/>
        </p:nvPicPr>
        <p:blipFill>
          <a:blip r:embed="rId5"/>
          <a:stretch>
            <a:fillRect/>
          </a:stretch>
        </p:blipFill>
        <p:spPr>
          <a:xfrm>
            <a:off x="702724" y="772184"/>
            <a:ext cx="10604336" cy="5964939"/>
          </a:xfrm>
          <a:prstGeom prst="rect">
            <a:avLst/>
          </a:prstGeom>
        </p:spPr>
      </p:pic>
      <p:pic>
        <p:nvPicPr>
          <p:cNvPr id="7" name="図 6">
            <a:extLst>
              <a:ext uri="{FF2B5EF4-FFF2-40B4-BE49-F238E27FC236}">
                <a16:creationId xmlns:a16="http://schemas.microsoft.com/office/drawing/2014/main" id="{ABF58A67-8BDC-3580-CC80-D3A19315C1F9}"/>
              </a:ext>
            </a:extLst>
          </p:cNvPr>
          <p:cNvPicPr>
            <a:picLocks noChangeAspect="1"/>
          </p:cNvPicPr>
          <p:nvPr/>
        </p:nvPicPr>
        <p:blipFill>
          <a:blip r:embed="rId6"/>
          <a:stretch>
            <a:fillRect/>
          </a:stretch>
        </p:blipFill>
        <p:spPr>
          <a:xfrm>
            <a:off x="702724" y="772184"/>
            <a:ext cx="10604336" cy="5964939"/>
          </a:xfrm>
          <a:prstGeom prst="rect">
            <a:avLst/>
          </a:prstGeom>
        </p:spPr>
      </p:pic>
    </p:spTree>
    <p:extLst>
      <p:ext uri="{BB962C8B-B14F-4D97-AF65-F5344CB8AC3E}">
        <p14:creationId xmlns:p14="http://schemas.microsoft.com/office/powerpoint/2010/main" val="2800381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コンテストの問題</a:t>
            </a:r>
            <a:r>
              <a:rPr kumimoji="1" lang="ja-JP" altLang="en-US" sz="2000">
                <a:latin typeface="Hiragino Sans W4" panose="020B0400000000000000" pitchFamily="34" charset="-128"/>
                <a:ea typeface="Hiragino Sans W4" panose="020B0400000000000000" pitchFamily="34" charset="-128"/>
              </a:rPr>
              <a:t>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017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14</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コンテストの問題</a:t>
            </a:r>
            <a:r>
              <a:rPr kumimoji="1" lang="ja-JP" altLang="en-US" sz="2000">
                <a:latin typeface="Hiragino Sans W4" panose="020B0400000000000000" pitchFamily="34" charset="-128"/>
                <a:ea typeface="Hiragino Sans W4" panose="020B0400000000000000" pitchFamily="34" charset="-128"/>
              </a:rPr>
              <a:t>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 name="グループ化 6">
            <a:extLst>
              <a:ext uri="{FF2B5EF4-FFF2-40B4-BE49-F238E27FC236}">
                <a16:creationId xmlns:a16="http://schemas.microsoft.com/office/drawing/2014/main" id="{79F95264-761C-EEBC-AA7D-A3AE21429418}"/>
              </a:ext>
            </a:extLst>
          </p:cNvPr>
          <p:cNvGrpSpPr/>
          <p:nvPr/>
        </p:nvGrpSpPr>
        <p:grpSpPr>
          <a:xfrm>
            <a:off x="8433437" y="1581634"/>
            <a:ext cx="905758" cy="905758"/>
            <a:chOff x="1573161" y="916497"/>
            <a:chExt cx="1376516" cy="1089283"/>
          </a:xfrm>
        </p:grpSpPr>
        <p:sp>
          <p:nvSpPr>
            <p:cNvPr id="13" name="フローチャート: 磁気ディスク 12">
              <a:extLst>
                <a:ext uri="{FF2B5EF4-FFF2-40B4-BE49-F238E27FC236}">
                  <a16:creationId xmlns:a16="http://schemas.microsoft.com/office/drawing/2014/main" id="{66EF9DDD-9FCF-CAC4-146B-C94E4EE16333}"/>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磁気ディスク 13">
              <a:extLst>
                <a:ext uri="{FF2B5EF4-FFF2-40B4-BE49-F238E27FC236}">
                  <a16:creationId xmlns:a16="http://schemas.microsoft.com/office/drawing/2014/main" id="{60282068-7FAB-7C36-A678-3EF5C1DFC79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磁気ディスク 14">
              <a:extLst>
                <a:ext uri="{FF2B5EF4-FFF2-40B4-BE49-F238E27FC236}">
                  <a16:creationId xmlns:a16="http://schemas.microsoft.com/office/drawing/2014/main" id="{04CFBD04-DC25-4AF7-CB80-C4087DC314C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7820608" y="2564459"/>
            <a:ext cx="3288761"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7364500" y="1381436"/>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403163" y="342648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線矢印コネクタ 1">
            <a:extLst>
              <a:ext uri="{FF2B5EF4-FFF2-40B4-BE49-F238E27FC236}">
                <a16:creationId xmlns:a16="http://schemas.microsoft.com/office/drawing/2014/main" id="{FBFED3EE-BE48-D423-CC9C-02BB16ED4852}"/>
              </a:ext>
            </a:extLst>
          </p:cNvPr>
          <p:cNvCxnSpPr>
            <a:cxnSpLocks/>
          </p:cNvCxnSpPr>
          <p:nvPr/>
        </p:nvCxnSpPr>
        <p:spPr>
          <a:xfrm>
            <a:off x="6412237"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9659786" y="1577216"/>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21526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15</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kumimoji="1"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コンテストの</a:t>
            </a: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 name="グループ化 6">
            <a:extLst>
              <a:ext uri="{FF2B5EF4-FFF2-40B4-BE49-F238E27FC236}">
                <a16:creationId xmlns:a16="http://schemas.microsoft.com/office/drawing/2014/main" id="{79F95264-761C-EEBC-AA7D-A3AE21429418}"/>
              </a:ext>
            </a:extLst>
          </p:cNvPr>
          <p:cNvGrpSpPr/>
          <p:nvPr/>
        </p:nvGrpSpPr>
        <p:grpSpPr>
          <a:xfrm>
            <a:off x="8433437" y="1581634"/>
            <a:ext cx="905758" cy="905758"/>
            <a:chOff x="1573161" y="916497"/>
            <a:chExt cx="1376516" cy="1089283"/>
          </a:xfrm>
        </p:grpSpPr>
        <p:sp>
          <p:nvSpPr>
            <p:cNvPr id="13" name="フローチャート: 磁気ディスク 12">
              <a:extLst>
                <a:ext uri="{FF2B5EF4-FFF2-40B4-BE49-F238E27FC236}">
                  <a16:creationId xmlns:a16="http://schemas.microsoft.com/office/drawing/2014/main" id="{66EF9DDD-9FCF-CAC4-146B-C94E4EE16333}"/>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磁気ディスク 13">
              <a:extLst>
                <a:ext uri="{FF2B5EF4-FFF2-40B4-BE49-F238E27FC236}">
                  <a16:creationId xmlns:a16="http://schemas.microsoft.com/office/drawing/2014/main" id="{60282068-7FAB-7C36-A678-3EF5C1DFC79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磁気ディスク 14">
              <a:extLst>
                <a:ext uri="{FF2B5EF4-FFF2-40B4-BE49-F238E27FC236}">
                  <a16:creationId xmlns:a16="http://schemas.microsoft.com/office/drawing/2014/main" id="{04CFBD04-DC25-4AF7-CB80-C4087DC314C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7820608" y="2564459"/>
            <a:ext cx="3288761"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7364500" y="1381436"/>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403163" y="342648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9" name="正方形/長方形 18">
            <a:extLst>
              <a:ext uri="{FF2B5EF4-FFF2-40B4-BE49-F238E27FC236}">
                <a16:creationId xmlns:a16="http://schemas.microsoft.com/office/drawing/2014/main" id="{D8321688-09D6-566E-FCBE-F30050F7DC36}"/>
              </a:ext>
            </a:extLst>
          </p:cNvPr>
          <p:cNvSpPr/>
          <p:nvPr/>
        </p:nvSpPr>
        <p:spPr>
          <a:xfrm>
            <a:off x="9501812" y="3782934"/>
            <a:ext cx="1739346" cy="466836"/>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Hiragino Sans W4" panose="020B0400000000000000" pitchFamily="34" charset="-128"/>
                <a:ea typeface="Hiragino Sans W4" panose="020B0400000000000000" pitchFamily="34" charset="-128"/>
              </a:rPr>
              <a:t>テストケース</a:t>
            </a:r>
          </a:p>
        </p:txBody>
      </p:sp>
      <p:sp>
        <p:nvSpPr>
          <p:cNvPr id="20" name="正方形/長方形 19">
            <a:extLst>
              <a:ext uri="{FF2B5EF4-FFF2-40B4-BE49-F238E27FC236}">
                <a16:creationId xmlns:a16="http://schemas.microsoft.com/office/drawing/2014/main" id="{CAF01AE3-538E-A9A2-5DC1-D4B7B901F198}"/>
              </a:ext>
            </a:extLst>
          </p:cNvPr>
          <p:cNvSpPr/>
          <p:nvPr/>
        </p:nvSpPr>
        <p:spPr>
          <a:xfrm>
            <a:off x="9501812" y="4607723"/>
            <a:ext cx="1739346" cy="466836"/>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Hiragino Sans W4" panose="020B0400000000000000" pitchFamily="34" charset="-128"/>
                <a:ea typeface="Hiragino Sans W4" panose="020B0400000000000000" pitchFamily="34" charset="-128"/>
              </a:rPr>
              <a:t>Copilot</a:t>
            </a:r>
            <a:r>
              <a:rPr lang="ja-JP" altLang="en-US">
                <a:solidFill>
                  <a:schemeClr val="tx1"/>
                </a:solidFill>
                <a:latin typeface="Hiragino Sans W4" panose="020B0400000000000000" pitchFamily="34" charset="-128"/>
                <a:ea typeface="Hiragino Sans W4" panose="020B0400000000000000" pitchFamily="34" charset="-128"/>
              </a:rPr>
              <a:t>の精度</a:t>
            </a:r>
            <a:endParaRPr kumimoji="1" lang="ja-JP" altLang="en-US">
              <a:solidFill>
                <a:schemeClr val="tx1"/>
              </a:solidFill>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線矢印コネクタ 1">
            <a:extLst>
              <a:ext uri="{FF2B5EF4-FFF2-40B4-BE49-F238E27FC236}">
                <a16:creationId xmlns:a16="http://schemas.microsoft.com/office/drawing/2014/main" id="{FBFED3EE-BE48-D423-CC9C-02BB16ED4852}"/>
              </a:ext>
            </a:extLst>
          </p:cNvPr>
          <p:cNvCxnSpPr>
            <a:cxnSpLocks/>
          </p:cNvCxnSpPr>
          <p:nvPr/>
        </p:nvCxnSpPr>
        <p:spPr>
          <a:xfrm>
            <a:off x="6412237"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9659786" y="1577216"/>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256185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16</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645664"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80730"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英語</a:t>
            </a:r>
            <a:endParaRPr kumimoji="1" lang="en-US" altLang="ja-JP" sz="2000" dirty="0">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666673" y="2253955"/>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8" name="図 27" descr="アイコン&#10;&#10;自動的に生成された説明">
            <a:extLst>
              <a:ext uri="{FF2B5EF4-FFF2-40B4-BE49-F238E27FC236}">
                <a16:creationId xmlns:a16="http://schemas.microsoft.com/office/drawing/2014/main" id="{BCF413C6-F9B8-AA1A-85B2-EB2E7169419B}"/>
              </a:ext>
            </a:extLst>
          </p:cNvPr>
          <p:cNvPicPr>
            <a:picLocks noChangeAspect="1"/>
          </p:cNvPicPr>
          <p:nvPr/>
        </p:nvPicPr>
        <p:blipFill>
          <a:blip r:embed="rId3"/>
          <a:stretch>
            <a:fillRect/>
          </a:stretch>
        </p:blipFill>
        <p:spPr>
          <a:xfrm>
            <a:off x="4125832" y="1561919"/>
            <a:ext cx="1330046" cy="1330046"/>
          </a:xfrm>
          <a:prstGeom prst="rect">
            <a:avLst/>
          </a:prstGeom>
        </p:spPr>
      </p:pic>
      <p:sp>
        <p:nvSpPr>
          <p:cNvPr id="29" name="テキスト ボックス 28">
            <a:extLst>
              <a:ext uri="{FF2B5EF4-FFF2-40B4-BE49-F238E27FC236}">
                <a16:creationId xmlns:a16="http://schemas.microsoft.com/office/drawing/2014/main" id="{FD392D3D-CB2A-1E68-9B2D-2828149DF5DC}"/>
              </a:ext>
            </a:extLst>
          </p:cNvPr>
          <p:cNvSpPr txBox="1"/>
          <p:nvPr/>
        </p:nvSpPr>
        <p:spPr>
          <a:xfrm>
            <a:off x="3915476" y="2798610"/>
            <a:ext cx="1750758" cy="400110"/>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DeepL</a:t>
            </a:r>
            <a:r>
              <a:rPr lang="en-US" altLang="ja-JP" sz="2000" dirty="0">
                <a:latin typeface="Hiragino Sans W4" panose="020B0400000000000000" pitchFamily="34" charset="-128"/>
                <a:ea typeface="Hiragino Sans W4" panose="020B0400000000000000" pitchFamily="34" charset="-128"/>
              </a:rPr>
              <a:t> API</a:t>
            </a:r>
            <a:endParaRPr kumimoji="1" lang="ja-JP" altLang="en-US" sz="2000">
              <a:latin typeface="Hiragino Sans W4" panose="020B0400000000000000" pitchFamily="34" charset="-128"/>
              <a:ea typeface="Hiragino Sans W4" panose="020B0400000000000000" pitchFamily="34" charset="-128"/>
            </a:endParaRPr>
          </a:p>
        </p:txBody>
      </p:sp>
      <p:cxnSp>
        <p:nvCxnSpPr>
          <p:cNvPr id="31" name="直線矢印コネクタ 30">
            <a:extLst>
              <a:ext uri="{FF2B5EF4-FFF2-40B4-BE49-F238E27FC236}">
                <a16:creationId xmlns:a16="http://schemas.microsoft.com/office/drawing/2014/main" id="{F1D97FA0-3976-723C-9691-C123066FB628}"/>
              </a:ext>
            </a:extLst>
          </p:cNvPr>
          <p:cNvCxnSpPr>
            <a:cxnSpLocks/>
          </p:cNvCxnSpPr>
          <p:nvPr/>
        </p:nvCxnSpPr>
        <p:spPr>
          <a:xfrm>
            <a:off x="5666234" y="2226942"/>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3D3BFAA-FB25-6599-04BA-02E542B053EF}"/>
              </a:ext>
            </a:extLst>
          </p:cNvPr>
          <p:cNvSpPr txBox="1"/>
          <p:nvPr/>
        </p:nvSpPr>
        <p:spPr>
          <a:xfrm>
            <a:off x="3745015" y="3463632"/>
            <a:ext cx="2094548" cy="461665"/>
          </a:xfrm>
          <a:prstGeom prst="rect">
            <a:avLst/>
          </a:prstGeom>
          <a:noFill/>
          <a:ln w="2540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中国語に翻訳</a:t>
            </a:r>
            <a:endParaRPr kumimoji="1" lang="ja-JP" altLang="en-US" sz="2400">
              <a:latin typeface="Hiragino Sans W4" panose="020B0400000000000000" pitchFamily="34" charset="-128"/>
              <a:ea typeface="Hiragino Sans W4" panose="020B0400000000000000" pitchFamily="34" charset="-128"/>
            </a:endParaRPr>
          </a:p>
        </p:txBody>
      </p:sp>
      <p:pic>
        <p:nvPicPr>
          <p:cNvPr id="34" name="グラフィックス 33" descr="オフィス ワーカー (男性) 単色塗りつぶし">
            <a:extLst>
              <a:ext uri="{FF2B5EF4-FFF2-40B4-BE49-F238E27FC236}">
                <a16:creationId xmlns:a16="http://schemas.microsoft.com/office/drawing/2014/main" id="{7F324A6C-16B9-89A4-C917-E015FDBD40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6787" y="1502454"/>
            <a:ext cx="1330046" cy="1330046"/>
          </a:xfrm>
          <a:prstGeom prst="rect">
            <a:avLst/>
          </a:prstGeom>
        </p:spPr>
      </p:pic>
      <p:sp>
        <p:nvSpPr>
          <p:cNvPr id="35" name="テキスト ボックス 34">
            <a:extLst>
              <a:ext uri="{FF2B5EF4-FFF2-40B4-BE49-F238E27FC236}">
                <a16:creationId xmlns:a16="http://schemas.microsoft.com/office/drawing/2014/main" id="{BD8EBD3F-485E-FA2C-A6E7-9BBB64FBA686}"/>
              </a:ext>
            </a:extLst>
          </p:cNvPr>
          <p:cNvSpPr txBox="1"/>
          <p:nvPr/>
        </p:nvSpPr>
        <p:spPr>
          <a:xfrm>
            <a:off x="6409285" y="2757952"/>
            <a:ext cx="2485049" cy="1015663"/>
          </a:xfrm>
          <a:prstGeom prst="rect">
            <a:avLst/>
          </a:prstGeom>
          <a:noFill/>
        </p:spPr>
        <p:txBody>
          <a:bodyPr wrap="square" rtlCol="0">
            <a:spAutoFit/>
          </a:bodyPr>
          <a:lstStyle/>
          <a:p>
            <a:pPr algn="ctr"/>
            <a:r>
              <a:rPr kumimoji="1" lang="ja-AU" altLang="en-US" sz="2000" dirty="0">
                <a:latin typeface="Hiragino Sans W4" panose="020B0400000000000000" pitchFamily="34" charset="-128"/>
                <a:ea typeface="Hiragino Sans W4" panose="020B0400000000000000" pitchFamily="34" charset="-128"/>
              </a:rPr>
              <a:t>中国人</a:t>
            </a:r>
            <a:endParaRPr kumimoji="1" lang="en-US" altLang="ja-AU" sz="2000" dirty="0">
              <a:latin typeface="Hiragino Sans W4" panose="020B0400000000000000" pitchFamily="34" charset="-128"/>
              <a:ea typeface="Hiragino Sans W4" panose="020B0400000000000000" pitchFamily="34" charset="-128"/>
            </a:endParaRPr>
          </a:p>
          <a:p>
            <a:pPr algn="ctr"/>
            <a:r>
              <a:rPr lang="ja-AU" altLang="en-US" sz="2000" dirty="0">
                <a:latin typeface="Hiragino Sans W4" panose="020B0400000000000000" pitchFamily="34" charset="-128"/>
                <a:ea typeface="Hiragino Sans W4" panose="020B0400000000000000" pitchFamily="34" charset="-128"/>
              </a:rPr>
              <a:t>ソフトウェア</a:t>
            </a:r>
            <a:r>
              <a:rPr kumimoji="1" lang="ja-AU" altLang="en-US" sz="2000" dirty="0">
                <a:latin typeface="Hiragino Sans W4" panose="020B0400000000000000" pitchFamily="34" charset="-128"/>
                <a:ea typeface="Hiragino Sans W4" panose="020B0400000000000000" pitchFamily="34" charset="-128"/>
              </a:rPr>
              <a:t>研究者</a:t>
            </a:r>
            <a:endParaRPr kumimoji="1" lang="en-US" altLang="ja-AU"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研究歴約</a:t>
            </a:r>
            <a:r>
              <a:rPr lang="en-US" altLang="ja-AU" sz="2000" dirty="0">
                <a:latin typeface="Hiragino Sans W4" panose="020B0400000000000000" pitchFamily="34" charset="-128"/>
                <a:ea typeface="Hiragino Sans W4" panose="020B0400000000000000" pitchFamily="34" charset="-128"/>
              </a:rPr>
              <a:t>6</a:t>
            </a:r>
            <a:r>
              <a:rPr lang="ja-AU" altLang="en-US" sz="2000" dirty="0">
                <a:latin typeface="Hiragino Sans W4" panose="020B0400000000000000" pitchFamily="34" charset="-128"/>
                <a:ea typeface="Hiragino Sans W4" panose="020B0400000000000000" pitchFamily="34" charset="-128"/>
              </a:rPr>
              <a:t>年</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7" name="テキスト ボックス 36">
            <a:extLst>
              <a:ext uri="{FF2B5EF4-FFF2-40B4-BE49-F238E27FC236}">
                <a16:creationId xmlns:a16="http://schemas.microsoft.com/office/drawing/2014/main" id="{8B02D637-7159-AE82-4541-D339C3D1F427}"/>
              </a:ext>
            </a:extLst>
          </p:cNvPr>
          <p:cNvSpPr txBox="1"/>
          <p:nvPr/>
        </p:nvSpPr>
        <p:spPr>
          <a:xfrm>
            <a:off x="6604535" y="3888782"/>
            <a:ext cx="2094548" cy="461665"/>
          </a:xfrm>
          <a:prstGeom prst="rect">
            <a:avLst/>
          </a:prstGeom>
          <a:noFill/>
          <a:ln w="2540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翻訳の確認</a:t>
            </a:r>
            <a:endParaRPr kumimoji="1" lang="ja-JP" altLang="en-US" sz="2400">
              <a:latin typeface="Hiragino Sans W4" panose="020B0400000000000000" pitchFamily="34" charset="-128"/>
              <a:ea typeface="Hiragino Sans W4" panose="020B0400000000000000" pitchFamily="34" charset="-128"/>
            </a:endParaRPr>
          </a:p>
        </p:txBody>
      </p:sp>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solidFill>
                  <a:srgbClr val="FF0000"/>
                </a:solidFill>
                <a:latin typeface="Hiragino Sans W4" panose="020B0400000000000000" pitchFamily="34" charset="-128"/>
                <a:ea typeface="Hiragino Sans W4" panose="020B0400000000000000" pitchFamily="34" charset="-128"/>
              </a:rPr>
              <a:t>中国語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9" name="角丸四角形 38">
            <a:extLst>
              <a:ext uri="{FF2B5EF4-FFF2-40B4-BE49-F238E27FC236}">
                <a16:creationId xmlns:a16="http://schemas.microsoft.com/office/drawing/2014/main" id="{D305A60A-F97E-6CBF-AD39-F21462DCA909}"/>
              </a:ext>
            </a:extLst>
          </p:cNvPr>
          <p:cNvSpPr/>
          <p:nvPr/>
        </p:nvSpPr>
        <p:spPr>
          <a:xfrm>
            <a:off x="9108000"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a:extLst>
              <a:ext uri="{FF2B5EF4-FFF2-40B4-BE49-F238E27FC236}">
                <a16:creationId xmlns:a16="http://schemas.microsoft.com/office/drawing/2014/main" id="{9B53D8B8-8911-1C1C-3652-5F95DAC0C0AB}"/>
              </a:ext>
            </a:extLst>
          </p:cNvPr>
          <p:cNvSpPr txBox="1"/>
          <p:nvPr/>
        </p:nvSpPr>
        <p:spPr>
          <a:xfrm>
            <a:off x="9243066"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solidFill>
                  <a:srgbClr val="FF0000"/>
                </a:solidFill>
                <a:latin typeface="Hiragino Sans W4" panose="020B0400000000000000" pitchFamily="34" charset="-128"/>
                <a:ea typeface="Hiragino Sans W4" panose="020B0400000000000000" pitchFamily="34" charset="-128"/>
              </a:rPr>
              <a:t>中国語</a:t>
            </a:r>
            <a:endParaRPr kumimoji="1" lang="en-US" altLang="ja-JP" sz="2000" dirty="0">
              <a:solidFill>
                <a:srgbClr val="FF0000"/>
              </a:solidFill>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5" name="直線矢印コネクタ 44">
            <a:extLst>
              <a:ext uri="{FF2B5EF4-FFF2-40B4-BE49-F238E27FC236}">
                <a16:creationId xmlns:a16="http://schemas.microsoft.com/office/drawing/2014/main" id="{4B63BE02-FAB3-A3F9-A6FB-BBA204C2926A}"/>
              </a:ext>
            </a:extLst>
          </p:cNvPr>
          <p:cNvCxnSpPr>
            <a:cxnSpLocks/>
          </p:cNvCxnSpPr>
          <p:nvPr/>
        </p:nvCxnSpPr>
        <p:spPr>
          <a:xfrm>
            <a:off x="8446321" y="2206612"/>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7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17</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645664"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80730"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英語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中国語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9" name="角丸四角形 38">
            <a:extLst>
              <a:ext uri="{FF2B5EF4-FFF2-40B4-BE49-F238E27FC236}">
                <a16:creationId xmlns:a16="http://schemas.microsoft.com/office/drawing/2014/main" id="{D305A60A-F97E-6CBF-AD39-F21462DCA909}"/>
              </a:ext>
            </a:extLst>
          </p:cNvPr>
          <p:cNvSpPr/>
          <p:nvPr/>
        </p:nvSpPr>
        <p:spPr>
          <a:xfrm>
            <a:off x="9108000"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a:extLst>
              <a:ext uri="{FF2B5EF4-FFF2-40B4-BE49-F238E27FC236}">
                <a16:creationId xmlns:a16="http://schemas.microsoft.com/office/drawing/2014/main" id="{9B53D8B8-8911-1C1C-3652-5F95DAC0C0AB}"/>
              </a:ext>
            </a:extLst>
          </p:cNvPr>
          <p:cNvSpPr txBox="1"/>
          <p:nvPr/>
        </p:nvSpPr>
        <p:spPr>
          <a:xfrm>
            <a:off x="9243066"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kumimoji="1"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中国語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6" name="角丸四角形 5">
            <a:extLst>
              <a:ext uri="{FF2B5EF4-FFF2-40B4-BE49-F238E27FC236}">
                <a16:creationId xmlns:a16="http://schemas.microsoft.com/office/drawing/2014/main" id="{49C99960-A9C0-1E58-2115-0D1A8B996A38}"/>
              </a:ext>
            </a:extLst>
          </p:cNvPr>
          <p:cNvSpPr/>
          <p:nvPr/>
        </p:nvSpPr>
        <p:spPr>
          <a:xfrm>
            <a:off x="4876831"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297A4592-9C18-F92B-2CFE-747C8078F875}"/>
              </a:ext>
            </a:extLst>
          </p:cNvPr>
          <p:cNvSpPr txBox="1"/>
          <p:nvPr/>
        </p:nvSpPr>
        <p:spPr>
          <a:xfrm>
            <a:off x="5011897"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57277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B291CC3D-2ED8-667A-85E3-0997448E8F7F}"/>
              </a:ext>
            </a:extLst>
          </p:cNvPr>
          <p:cNvPicPr>
            <a:picLocks noChangeAspect="1"/>
          </p:cNvPicPr>
          <p:nvPr/>
        </p:nvPicPr>
        <p:blipFill>
          <a:blip r:embed="rId4"/>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703CA66B-31EA-C8F5-EF3E-27608C0F217D}"/>
              </a:ext>
            </a:extLst>
          </p:cNvPr>
          <p:cNvPicPr>
            <a:picLocks noChangeAspect="1"/>
          </p:cNvPicPr>
          <p:nvPr/>
        </p:nvPicPr>
        <p:blipFill>
          <a:blip r:embed="rId5"/>
          <a:stretch>
            <a:fillRect/>
          </a:stretch>
        </p:blipFill>
        <p:spPr>
          <a:xfrm>
            <a:off x="702724" y="772185"/>
            <a:ext cx="10604336" cy="5964939"/>
          </a:xfrm>
          <a:prstGeom prst="rect">
            <a:avLst/>
          </a:prstGeom>
        </p:spPr>
      </p:pic>
      <p:pic>
        <p:nvPicPr>
          <p:cNvPr id="7" name="図 6">
            <a:extLst>
              <a:ext uri="{FF2B5EF4-FFF2-40B4-BE49-F238E27FC236}">
                <a16:creationId xmlns:a16="http://schemas.microsoft.com/office/drawing/2014/main" id="{7181824C-B79C-909B-ED02-639317C7A671}"/>
              </a:ext>
            </a:extLst>
          </p:cNvPr>
          <p:cNvPicPr>
            <a:picLocks noChangeAspect="1"/>
          </p:cNvPicPr>
          <p:nvPr/>
        </p:nvPicPr>
        <p:blipFill>
          <a:blip r:embed="rId6"/>
          <a:stretch>
            <a:fillRect/>
          </a:stretch>
        </p:blipFill>
        <p:spPr>
          <a:xfrm>
            <a:off x="702724" y="772184"/>
            <a:ext cx="10604336" cy="5964939"/>
          </a:xfrm>
          <a:prstGeom prst="rect">
            <a:avLst/>
          </a:prstGeom>
        </p:spPr>
      </p:pic>
    </p:spTree>
    <p:extLst>
      <p:ext uri="{BB962C8B-B14F-4D97-AF65-F5344CB8AC3E}">
        <p14:creationId xmlns:p14="http://schemas.microsoft.com/office/powerpoint/2010/main" val="304589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19</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9" name="グループ化 88">
            <a:extLst>
              <a:ext uri="{FF2B5EF4-FFF2-40B4-BE49-F238E27FC236}">
                <a16:creationId xmlns:a16="http://schemas.microsoft.com/office/drawing/2014/main" id="{BB33448E-2CC6-B2EF-18B4-D87E3B5F6308}"/>
              </a:ext>
            </a:extLst>
          </p:cNvPr>
          <p:cNvGrpSpPr/>
          <p:nvPr/>
        </p:nvGrpSpPr>
        <p:grpSpPr>
          <a:xfrm>
            <a:off x="4751303" y="2805161"/>
            <a:ext cx="2437618" cy="2126913"/>
            <a:chOff x="5892111" y="2092580"/>
            <a:chExt cx="2437618" cy="2126913"/>
          </a:xfrm>
        </p:grpSpPr>
        <p:pic>
          <p:nvPicPr>
            <p:cNvPr id="87" name="図 86" descr="アイコン&#10;&#10;自動的に生成された説明">
              <a:extLst>
                <a:ext uri="{FF2B5EF4-FFF2-40B4-BE49-F238E27FC236}">
                  <a16:creationId xmlns:a16="http://schemas.microsoft.com/office/drawing/2014/main" id="{6270E47C-2A9A-3C71-410F-BAAE671F745D}"/>
                </a:ext>
              </a:extLst>
            </p:cNvPr>
            <p:cNvPicPr>
              <a:picLocks noChangeAspect="1"/>
            </p:cNvPicPr>
            <p:nvPr/>
          </p:nvPicPr>
          <p:blipFill>
            <a:blip r:embed="rId3">
              <a:duotone>
                <a:schemeClr val="accent5">
                  <a:shade val="45000"/>
                  <a:satMod val="135000"/>
                </a:schemeClr>
                <a:prstClr val="white"/>
              </a:duotone>
            </a:blip>
            <a:stretch>
              <a:fillRect/>
            </a:stretch>
          </p:blipFill>
          <p:spPr>
            <a:xfrm>
              <a:off x="6349626" y="2092580"/>
              <a:ext cx="1522588" cy="1522588"/>
            </a:xfrm>
            <a:prstGeom prst="rect">
              <a:avLst/>
            </a:prstGeom>
          </p:spPr>
        </p:pic>
        <p:sp>
          <p:nvSpPr>
            <p:cNvPr id="88" name="テキスト ボックス 87">
              <a:extLst>
                <a:ext uri="{FF2B5EF4-FFF2-40B4-BE49-F238E27FC236}">
                  <a16:creationId xmlns:a16="http://schemas.microsoft.com/office/drawing/2014/main" id="{AE1EAA20-1D81-FE56-05F3-74F5D6CD1179}"/>
                </a:ext>
              </a:extLst>
            </p:cNvPr>
            <p:cNvSpPr txBox="1"/>
            <p:nvPr/>
          </p:nvSpPr>
          <p:spPr>
            <a:xfrm>
              <a:off x="5892111" y="3757828"/>
              <a:ext cx="2437618" cy="461665"/>
            </a:xfrm>
            <a:prstGeom prst="rect">
              <a:avLst/>
            </a:prstGeom>
            <a:noFill/>
          </p:spPr>
          <p:txBody>
            <a:bodyPr wrap="square" rtlCol="0" anchor="ctr">
              <a:spAutoFit/>
            </a:bodyPr>
            <a:lstStyle/>
            <a:p>
              <a:pPr algn="ctr"/>
              <a:r>
                <a:rPr lang="en-US" altLang="ja-JP" sz="2400" dirty="0">
                  <a:latin typeface="Hiragino Kaku Gothic Pro W3" panose="020B0300000000000000" pitchFamily="34" charset="-128"/>
                  <a:ea typeface="Hiragino Kaku Gothic Pro W3" panose="020B0300000000000000" pitchFamily="34" charset="-128"/>
                </a:rPr>
                <a:t>GitHub Copilot</a:t>
              </a:r>
              <a:endParaRPr kumimoji="1" lang="ja-JP" altLang="en-US" sz="2400">
                <a:latin typeface="Hiragino Kaku Gothic Pro W3" panose="020B0300000000000000" pitchFamily="34" charset="-128"/>
                <a:ea typeface="Hiragino Kaku Gothic Pro W3" panose="020B0300000000000000" pitchFamily="34" charset="-128"/>
              </a:endParaRPr>
            </a:p>
          </p:txBody>
        </p:sp>
      </p:grpSp>
      <p:grpSp>
        <p:nvGrpSpPr>
          <p:cNvPr id="144" name="グループ化 143">
            <a:extLst>
              <a:ext uri="{FF2B5EF4-FFF2-40B4-BE49-F238E27FC236}">
                <a16:creationId xmlns:a16="http://schemas.microsoft.com/office/drawing/2014/main" id="{907C41B3-126B-9084-9A09-C25D5804AC19}"/>
              </a:ext>
            </a:extLst>
          </p:cNvPr>
          <p:cNvGrpSpPr/>
          <p:nvPr/>
        </p:nvGrpSpPr>
        <p:grpSpPr>
          <a:xfrm>
            <a:off x="9206181" y="3205836"/>
            <a:ext cx="1876499" cy="1325563"/>
            <a:chOff x="2702302" y="1423564"/>
            <a:chExt cx="1876499" cy="1325563"/>
          </a:xfrm>
        </p:grpSpPr>
        <p:grpSp>
          <p:nvGrpSpPr>
            <p:cNvPr id="90" name="グループ化 89">
              <a:extLst>
                <a:ext uri="{FF2B5EF4-FFF2-40B4-BE49-F238E27FC236}">
                  <a16:creationId xmlns:a16="http://schemas.microsoft.com/office/drawing/2014/main" id="{2F09CF4B-14AE-C5B7-DC28-158A7C18B4F4}"/>
                </a:ext>
              </a:extLst>
            </p:cNvPr>
            <p:cNvGrpSpPr/>
            <p:nvPr/>
          </p:nvGrpSpPr>
          <p:grpSpPr>
            <a:xfrm>
              <a:off x="3243405" y="1423564"/>
              <a:ext cx="787714" cy="932336"/>
              <a:chOff x="10578525" y="2033062"/>
              <a:chExt cx="601944" cy="712459"/>
            </a:xfrm>
          </p:grpSpPr>
          <p:grpSp>
            <p:nvGrpSpPr>
              <p:cNvPr id="91" name="グループ化 90">
                <a:extLst>
                  <a:ext uri="{FF2B5EF4-FFF2-40B4-BE49-F238E27FC236}">
                    <a16:creationId xmlns:a16="http://schemas.microsoft.com/office/drawing/2014/main" id="{CF2C2D5C-CE5F-7165-F92F-A5E79B306778}"/>
                  </a:ext>
                </a:extLst>
              </p:cNvPr>
              <p:cNvGrpSpPr/>
              <p:nvPr/>
            </p:nvGrpSpPr>
            <p:grpSpPr>
              <a:xfrm>
                <a:off x="10578525" y="2033062"/>
                <a:ext cx="391886" cy="542811"/>
                <a:chOff x="9443884" y="2091230"/>
                <a:chExt cx="391886" cy="542811"/>
              </a:xfrm>
            </p:grpSpPr>
            <p:sp>
              <p:nvSpPr>
                <p:cNvPr id="98" name="1 つの角を切り取った四角形 97">
                  <a:extLst>
                    <a:ext uri="{FF2B5EF4-FFF2-40B4-BE49-F238E27FC236}">
                      <a16:creationId xmlns:a16="http://schemas.microsoft.com/office/drawing/2014/main" id="{87BCF835-E779-1887-ABC2-3E2B564CC25C}"/>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6836084C-3F05-DD9F-91C0-FAFB1975F587}"/>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92" name="グループ化 91">
                <a:extLst>
                  <a:ext uri="{FF2B5EF4-FFF2-40B4-BE49-F238E27FC236}">
                    <a16:creationId xmlns:a16="http://schemas.microsoft.com/office/drawing/2014/main" id="{8381410D-D8E2-AD03-F7DA-DE087B6A7232}"/>
                  </a:ext>
                </a:extLst>
              </p:cNvPr>
              <p:cNvGrpSpPr/>
              <p:nvPr/>
            </p:nvGrpSpPr>
            <p:grpSpPr>
              <a:xfrm>
                <a:off x="10686068" y="2107257"/>
                <a:ext cx="391886" cy="542811"/>
                <a:chOff x="9443884" y="2091230"/>
                <a:chExt cx="391886" cy="542811"/>
              </a:xfrm>
            </p:grpSpPr>
            <p:sp>
              <p:nvSpPr>
                <p:cNvPr id="96" name="1 つの角を切り取った四角形 95">
                  <a:extLst>
                    <a:ext uri="{FF2B5EF4-FFF2-40B4-BE49-F238E27FC236}">
                      <a16:creationId xmlns:a16="http://schemas.microsoft.com/office/drawing/2014/main" id="{49D48567-67EF-5A13-BEFC-748C35635EC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7" name="図 96" descr="黒い背景に白い文字がある&#10;&#10;中程度の精度で自動的に生成された説明">
                  <a:extLst>
                    <a:ext uri="{FF2B5EF4-FFF2-40B4-BE49-F238E27FC236}">
                      <a16:creationId xmlns:a16="http://schemas.microsoft.com/office/drawing/2014/main" id="{8AE5B945-70D0-7F97-FF78-964EF442F583}"/>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93" name="グループ化 92">
                <a:extLst>
                  <a:ext uri="{FF2B5EF4-FFF2-40B4-BE49-F238E27FC236}">
                    <a16:creationId xmlns:a16="http://schemas.microsoft.com/office/drawing/2014/main" id="{46DEB16B-0354-4765-50BA-441182E917C6}"/>
                  </a:ext>
                </a:extLst>
              </p:cNvPr>
              <p:cNvGrpSpPr/>
              <p:nvPr/>
            </p:nvGrpSpPr>
            <p:grpSpPr>
              <a:xfrm>
                <a:off x="10788583" y="2202710"/>
                <a:ext cx="391886" cy="542811"/>
                <a:chOff x="9443884" y="2091230"/>
                <a:chExt cx="391886" cy="542811"/>
              </a:xfrm>
            </p:grpSpPr>
            <p:sp>
              <p:nvSpPr>
                <p:cNvPr id="94" name="1 つの角を切り取った四角形 93">
                  <a:extLst>
                    <a:ext uri="{FF2B5EF4-FFF2-40B4-BE49-F238E27FC236}">
                      <a16:creationId xmlns:a16="http://schemas.microsoft.com/office/drawing/2014/main" id="{AA9957CF-1DD0-7E94-13FD-49C8D121D9B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5" name="図 94" descr="黒い背景に白い文字がある&#10;&#10;中程度の精度で自動的に生成された説明">
                  <a:extLst>
                    <a:ext uri="{FF2B5EF4-FFF2-40B4-BE49-F238E27FC236}">
                      <a16:creationId xmlns:a16="http://schemas.microsoft.com/office/drawing/2014/main" id="{523A9B04-623A-F1FD-BF66-A5BFB86832B7}"/>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sp>
          <p:nvSpPr>
            <p:cNvPr id="143" name="テキスト ボックス 142">
              <a:extLst>
                <a:ext uri="{FF2B5EF4-FFF2-40B4-BE49-F238E27FC236}">
                  <a16:creationId xmlns:a16="http://schemas.microsoft.com/office/drawing/2014/main" id="{289BF79C-6D80-AAB3-2CFF-9D2F163282D4}"/>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grpSp>
        <p:nvGrpSpPr>
          <p:cNvPr id="145" name="グループ化 144">
            <a:extLst>
              <a:ext uri="{FF2B5EF4-FFF2-40B4-BE49-F238E27FC236}">
                <a16:creationId xmlns:a16="http://schemas.microsoft.com/office/drawing/2014/main" id="{F8F2DF89-A4F4-6B2D-0A9C-19310D60804A}"/>
              </a:ext>
            </a:extLst>
          </p:cNvPr>
          <p:cNvGrpSpPr/>
          <p:nvPr/>
        </p:nvGrpSpPr>
        <p:grpSpPr>
          <a:xfrm>
            <a:off x="9206180" y="4979774"/>
            <a:ext cx="1876499" cy="1325563"/>
            <a:chOff x="2702302" y="1423564"/>
            <a:chExt cx="1876499" cy="1325563"/>
          </a:xfrm>
        </p:grpSpPr>
        <p:grpSp>
          <p:nvGrpSpPr>
            <p:cNvPr id="146" name="グループ化 145">
              <a:extLst>
                <a:ext uri="{FF2B5EF4-FFF2-40B4-BE49-F238E27FC236}">
                  <a16:creationId xmlns:a16="http://schemas.microsoft.com/office/drawing/2014/main" id="{00B29BA7-51D8-4ABF-FFA9-E06CF1BEAFA7}"/>
                </a:ext>
              </a:extLst>
            </p:cNvPr>
            <p:cNvGrpSpPr/>
            <p:nvPr/>
          </p:nvGrpSpPr>
          <p:grpSpPr>
            <a:xfrm>
              <a:off x="3243405" y="1423564"/>
              <a:ext cx="787714" cy="932336"/>
              <a:chOff x="10578525" y="2033062"/>
              <a:chExt cx="601944" cy="712459"/>
            </a:xfrm>
          </p:grpSpPr>
          <p:grpSp>
            <p:nvGrpSpPr>
              <p:cNvPr id="148" name="グループ化 147">
                <a:extLst>
                  <a:ext uri="{FF2B5EF4-FFF2-40B4-BE49-F238E27FC236}">
                    <a16:creationId xmlns:a16="http://schemas.microsoft.com/office/drawing/2014/main" id="{DEB7B117-7064-33DA-8F09-4CBB2D7CE164}"/>
                  </a:ext>
                </a:extLst>
              </p:cNvPr>
              <p:cNvGrpSpPr/>
              <p:nvPr/>
            </p:nvGrpSpPr>
            <p:grpSpPr>
              <a:xfrm>
                <a:off x="10578525" y="2033062"/>
                <a:ext cx="391886" cy="542811"/>
                <a:chOff x="9443884" y="2091230"/>
                <a:chExt cx="391886" cy="542811"/>
              </a:xfrm>
            </p:grpSpPr>
            <p:sp>
              <p:nvSpPr>
                <p:cNvPr id="155" name="1 つの角を切り取った四角形 154">
                  <a:extLst>
                    <a:ext uri="{FF2B5EF4-FFF2-40B4-BE49-F238E27FC236}">
                      <a16:creationId xmlns:a16="http://schemas.microsoft.com/office/drawing/2014/main" id="{0E3109E9-D0CE-0DB5-9E51-149C5E92968E}"/>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6" name="図 155" descr="黒い背景に白い文字がある&#10;&#10;中程度の精度で自動的に生成された説明">
                  <a:extLst>
                    <a:ext uri="{FF2B5EF4-FFF2-40B4-BE49-F238E27FC236}">
                      <a16:creationId xmlns:a16="http://schemas.microsoft.com/office/drawing/2014/main" id="{D29132CD-6818-0949-F365-DB226FFCE5C0}"/>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149" name="グループ化 148">
                <a:extLst>
                  <a:ext uri="{FF2B5EF4-FFF2-40B4-BE49-F238E27FC236}">
                    <a16:creationId xmlns:a16="http://schemas.microsoft.com/office/drawing/2014/main" id="{EC6644BD-68A3-4F3D-4192-EB4503CACF9B}"/>
                  </a:ext>
                </a:extLst>
              </p:cNvPr>
              <p:cNvGrpSpPr/>
              <p:nvPr/>
            </p:nvGrpSpPr>
            <p:grpSpPr>
              <a:xfrm>
                <a:off x="10686068" y="2107257"/>
                <a:ext cx="391886" cy="542811"/>
                <a:chOff x="9443884" y="2091230"/>
                <a:chExt cx="391886" cy="542811"/>
              </a:xfrm>
            </p:grpSpPr>
            <p:sp>
              <p:nvSpPr>
                <p:cNvPr id="153" name="1 つの角を切り取った四角形 152">
                  <a:extLst>
                    <a:ext uri="{FF2B5EF4-FFF2-40B4-BE49-F238E27FC236}">
                      <a16:creationId xmlns:a16="http://schemas.microsoft.com/office/drawing/2014/main" id="{078E7080-6F3D-85A0-B099-F5237A442F0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4" name="図 153" descr="黒い背景に白い文字がある&#10;&#10;中程度の精度で自動的に生成された説明">
                  <a:extLst>
                    <a:ext uri="{FF2B5EF4-FFF2-40B4-BE49-F238E27FC236}">
                      <a16:creationId xmlns:a16="http://schemas.microsoft.com/office/drawing/2014/main" id="{381F728F-0A16-F64D-6493-A4F5E1234D32}"/>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150" name="グループ化 149">
                <a:extLst>
                  <a:ext uri="{FF2B5EF4-FFF2-40B4-BE49-F238E27FC236}">
                    <a16:creationId xmlns:a16="http://schemas.microsoft.com/office/drawing/2014/main" id="{9C74F2AD-FA29-A66C-539D-82F3C1AD8C04}"/>
                  </a:ext>
                </a:extLst>
              </p:cNvPr>
              <p:cNvGrpSpPr/>
              <p:nvPr/>
            </p:nvGrpSpPr>
            <p:grpSpPr>
              <a:xfrm>
                <a:off x="10788583" y="2202710"/>
                <a:ext cx="391886" cy="542811"/>
                <a:chOff x="9443884" y="2091230"/>
                <a:chExt cx="391886" cy="542811"/>
              </a:xfrm>
            </p:grpSpPr>
            <p:sp>
              <p:nvSpPr>
                <p:cNvPr id="151" name="1 つの角を切り取った四角形 150">
                  <a:extLst>
                    <a:ext uri="{FF2B5EF4-FFF2-40B4-BE49-F238E27FC236}">
                      <a16:creationId xmlns:a16="http://schemas.microsoft.com/office/drawing/2014/main" id="{39A56040-0265-DD6B-0A50-C66693AE446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2" name="図 151" descr="黒い背景に白い文字がある&#10;&#10;中程度の精度で自動的に生成された説明">
                  <a:extLst>
                    <a:ext uri="{FF2B5EF4-FFF2-40B4-BE49-F238E27FC236}">
                      <a16:creationId xmlns:a16="http://schemas.microsoft.com/office/drawing/2014/main" id="{5976F6A2-0201-356E-93AC-659A17D9F108}"/>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sp>
          <p:nvSpPr>
            <p:cNvPr id="147" name="テキスト ボックス 146">
              <a:extLst>
                <a:ext uri="{FF2B5EF4-FFF2-40B4-BE49-F238E27FC236}">
                  <a16:creationId xmlns:a16="http://schemas.microsoft.com/office/drawing/2014/main" id="{1C78A439-390B-BC8F-D70F-0508BC928DC2}"/>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grpSp>
        <p:nvGrpSpPr>
          <p:cNvPr id="157" name="グループ化 156">
            <a:extLst>
              <a:ext uri="{FF2B5EF4-FFF2-40B4-BE49-F238E27FC236}">
                <a16:creationId xmlns:a16="http://schemas.microsoft.com/office/drawing/2014/main" id="{193871FE-16FA-7F4E-7A55-AA01C4AD88BA}"/>
              </a:ext>
            </a:extLst>
          </p:cNvPr>
          <p:cNvGrpSpPr/>
          <p:nvPr/>
        </p:nvGrpSpPr>
        <p:grpSpPr>
          <a:xfrm>
            <a:off x="9127440" y="1390949"/>
            <a:ext cx="1876499" cy="1325563"/>
            <a:chOff x="2702302" y="1423564"/>
            <a:chExt cx="1876499" cy="1325563"/>
          </a:xfrm>
        </p:grpSpPr>
        <p:grpSp>
          <p:nvGrpSpPr>
            <p:cNvPr id="158" name="グループ化 157">
              <a:extLst>
                <a:ext uri="{FF2B5EF4-FFF2-40B4-BE49-F238E27FC236}">
                  <a16:creationId xmlns:a16="http://schemas.microsoft.com/office/drawing/2014/main" id="{03E4ED64-4F5C-B878-CF9C-BA59E77DF17A}"/>
                </a:ext>
              </a:extLst>
            </p:cNvPr>
            <p:cNvGrpSpPr/>
            <p:nvPr/>
          </p:nvGrpSpPr>
          <p:grpSpPr>
            <a:xfrm>
              <a:off x="3243405" y="1423564"/>
              <a:ext cx="787714" cy="932336"/>
              <a:chOff x="10578525" y="2033062"/>
              <a:chExt cx="601944" cy="712459"/>
            </a:xfrm>
          </p:grpSpPr>
          <p:grpSp>
            <p:nvGrpSpPr>
              <p:cNvPr id="160" name="グループ化 159">
                <a:extLst>
                  <a:ext uri="{FF2B5EF4-FFF2-40B4-BE49-F238E27FC236}">
                    <a16:creationId xmlns:a16="http://schemas.microsoft.com/office/drawing/2014/main" id="{263A5504-1614-B0BF-1F48-4BEE7B25AEC7}"/>
                  </a:ext>
                </a:extLst>
              </p:cNvPr>
              <p:cNvGrpSpPr/>
              <p:nvPr/>
            </p:nvGrpSpPr>
            <p:grpSpPr>
              <a:xfrm>
                <a:off x="10578525" y="2033062"/>
                <a:ext cx="391886" cy="542811"/>
                <a:chOff x="9443884" y="2091230"/>
                <a:chExt cx="391886" cy="542811"/>
              </a:xfrm>
            </p:grpSpPr>
            <p:sp>
              <p:nvSpPr>
                <p:cNvPr id="167" name="1 つの角を切り取った四角形 166">
                  <a:extLst>
                    <a:ext uri="{FF2B5EF4-FFF2-40B4-BE49-F238E27FC236}">
                      <a16:creationId xmlns:a16="http://schemas.microsoft.com/office/drawing/2014/main" id="{ACA3E20F-7195-9568-86F8-D5E7DDFB3AA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8" name="図 167" descr="黒い背景に白い文字がある&#10;&#10;中程度の精度で自動的に生成された説明">
                  <a:extLst>
                    <a:ext uri="{FF2B5EF4-FFF2-40B4-BE49-F238E27FC236}">
                      <a16:creationId xmlns:a16="http://schemas.microsoft.com/office/drawing/2014/main" id="{DEFEBBC2-9457-AD4D-7589-EBCF52893EED}"/>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61" name="グループ化 160">
                <a:extLst>
                  <a:ext uri="{FF2B5EF4-FFF2-40B4-BE49-F238E27FC236}">
                    <a16:creationId xmlns:a16="http://schemas.microsoft.com/office/drawing/2014/main" id="{9673AD03-62BD-2ECB-586F-69492EC8710D}"/>
                  </a:ext>
                </a:extLst>
              </p:cNvPr>
              <p:cNvGrpSpPr/>
              <p:nvPr/>
            </p:nvGrpSpPr>
            <p:grpSpPr>
              <a:xfrm>
                <a:off x="10686068" y="2107257"/>
                <a:ext cx="391886" cy="542811"/>
                <a:chOff x="9443884" y="2091230"/>
                <a:chExt cx="391886" cy="542811"/>
              </a:xfrm>
            </p:grpSpPr>
            <p:sp>
              <p:nvSpPr>
                <p:cNvPr id="165" name="1 つの角を切り取った四角形 164">
                  <a:extLst>
                    <a:ext uri="{FF2B5EF4-FFF2-40B4-BE49-F238E27FC236}">
                      <a16:creationId xmlns:a16="http://schemas.microsoft.com/office/drawing/2014/main" id="{D09CE00A-6AF3-C075-1271-7A203EC2002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6" name="図 165" descr="黒い背景に白い文字がある&#10;&#10;中程度の精度で自動的に生成された説明">
                  <a:extLst>
                    <a:ext uri="{FF2B5EF4-FFF2-40B4-BE49-F238E27FC236}">
                      <a16:creationId xmlns:a16="http://schemas.microsoft.com/office/drawing/2014/main" id="{5E66CD12-B2F0-946E-792C-A8F834B028BE}"/>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62" name="グループ化 161">
                <a:extLst>
                  <a:ext uri="{FF2B5EF4-FFF2-40B4-BE49-F238E27FC236}">
                    <a16:creationId xmlns:a16="http://schemas.microsoft.com/office/drawing/2014/main" id="{62C8B69F-6878-A3AC-1CBA-213C5EB2FBD1}"/>
                  </a:ext>
                </a:extLst>
              </p:cNvPr>
              <p:cNvGrpSpPr/>
              <p:nvPr/>
            </p:nvGrpSpPr>
            <p:grpSpPr>
              <a:xfrm>
                <a:off x="10788583" y="2202710"/>
                <a:ext cx="391886" cy="542811"/>
                <a:chOff x="9443884" y="2091230"/>
                <a:chExt cx="391886" cy="542811"/>
              </a:xfrm>
            </p:grpSpPr>
            <p:sp>
              <p:nvSpPr>
                <p:cNvPr id="163" name="1 つの角を切り取った四角形 162">
                  <a:extLst>
                    <a:ext uri="{FF2B5EF4-FFF2-40B4-BE49-F238E27FC236}">
                      <a16:creationId xmlns:a16="http://schemas.microsoft.com/office/drawing/2014/main" id="{2AAE9B9A-3AAE-2A2A-6758-0F702A2ED399}"/>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4" name="図 163" descr="黒い背景に白い文字がある&#10;&#10;中程度の精度で自動的に生成された説明">
                  <a:extLst>
                    <a:ext uri="{FF2B5EF4-FFF2-40B4-BE49-F238E27FC236}">
                      <a16:creationId xmlns:a16="http://schemas.microsoft.com/office/drawing/2014/main" id="{7402401F-BC10-C765-DC72-F3F368DE2114}"/>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159" name="テキスト ボックス 158">
              <a:extLst>
                <a:ext uri="{FF2B5EF4-FFF2-40B4-BE49-F238E27FC236}">
                  <a16:creationId xmlns:a16="http://schemas.microsoft.com/office/drawing/2014/main" id="{517E0F40-BBCB-51AD-CB97-255A133C62CD}"/>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cxnSp>
        <p:nvCxnSpPr>
          <p:cNvPr id="170" name="直線矢印コネクタ 169">
            <a:extLst>
              <a:ext uri="{FF2B5EF4-FFF2-40B4-BE49-F238E27FC236}">
                <a16:creationId xmlns:a16="http://schemas.microsoft.com/office/drawing/2014/main" id="{812E2002-86EA-D044-447D-279CE64E7A8E}"/>
              </a:ext>
            </a:extLst>
          </p:cNvPr>
          <p:cNvCxnSpPr>
            <a:cxnSpLocks/>
          </p:cNvCxnSpPr>
          <p:nvPr/>
        </p:nvCxnSpPr>
        <p:spPr>
          <a:xfrm>
            <a:off x="2777706" y="3672363"/>
            <a:ext cx="157410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370276B9-4B5D-5C20-2AD9-D258EF4DBE1F}"/>
              </a:ext>
            </a:extLst>
          </p:cNvPr>
          <p:cNvCxnSpPr>
            <a:cxnSpLocks/>
          </p:cNvCxnSpPr>
          <p:nvPr/>
        </p:nvCxnSpPr>
        <p:spPr>
          <a:xfrm rot="1800000">
            <a:off x="2606745" y="24969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a:extLst>
              <a:ext uri="{FF2B5EF4-FFF2-40B4-BE49-F238E27FC236}">
                <a16:creationId xmlns:a16="http://schemas.microsoft.com/office/drawing/2014/main" id="{1397CAE4-0CCF-E58F-0BDE-A1E51859E054}"/>
              </a:ext>
            </a:extLst>
          </p:cNvPr>
          <p:cNvCxnSpPr>
            <a:cxnSpLocks/>
          </p:cNvCxnSpPr>
          <p:nvPr/>
        </p:nvCxnSpPr>
        <p:spPr>
          <a:xfrm rot="-1800000">
            <a:off x="2606741" y="48247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a:extLst>
              <a:ext uri="{FF2B5EF4-FFF2-40B4-BE49-F238E27FC236}">
                <a16:creationId xmlns:a16="http://schemas.microsoft.com/office/drawing/2014/main" id="{94553148-2973-31B6-80D1-B8BED68E8640}"/>
              </a:ext>
            </a:extLst>
          </p:cNvPr>
          <p:cNvCxnSpPr>
            <a:cxnSpLocks/>
          </p:cNvCxnSpPr>
          <p:nvPr/>
        </p:nvCxnSpPr>
        <p:spPr>
          <a:xfrm>
            <a:off x="7310227" y="3672000"/>
            <a:ext cx="157410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a:extLst>
              <a:ext uri="{FF2B5EF4-FFF2-40B4-BE49-F238E27FC236}">
                <a16:creationId xmlns:a16="http://schemas.microsoft.com/office/drawing/2014/main" id="{C98299B7-E1D0-C3ED-8AB1-282190A39906}"/>
              </a:ext>
            </a:extLst>
          </p:cNvPr>
          <p:cNvCxnSpPr>
            <a:cxnSpLocks/>
          </p:cNvCxnSpPr>
          <p:nvPr/>
        </p:nvCxnSpPr>
        <p:spPr>
          <a:xfrm rot="1800000">
            <a:off x="7239480" y="4824769"/>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a:extLst>
              <a:ext uri="{FF2B5EF4-FFF2-40B4-BE49-F238E27FC236}">
                <a16:creationId xmlns:a16="http://schemas.microsoft.com/office/drawing/2014/main" id="{4E6B8B28-D792-5633-0955-9F42AEEA75FF}"/>
              </a:ext>
            </a:extLst>
          </p:cNvPr>
          <p:cNvCxnSpPr>
            <a:cxnSpLocks/>
          </p:cNvCxnSpPr>
          <p:nvPr/>
        </p:nvCxnSpPr>
        <p:spPr>
          <a:xfrm rot="19800000">
            <a:off x="7189745" y="24969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05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2</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2" name="図 11" descr="アイコン&#10;&#10;自動的に生成された説明">
            <a:extLst>
              <a:ext uri="{FF2B5EF4-FFF2-40B4-BE49-F238E27FC236}">
                <a16:creationId xmlns:a16="http://schemas.microsoft.com/office/drawing/2014/main" id="{51D4A8D2-50A4-67C3-E964-3C37D8721131}"/>
              </a:ext>
            </a:extLst>
          </p:cNvPr>
          <p:cNvPicPr>
            <a:picLocks noChangeAspect="1"/>
          </p:cNvPicPr>
          <p:nvPr/>
        </p:nvPicPr>
        <p:blipFill>
          <a:blip r:embed="rId3"/>
          <a:stretch>
            <a:fillRect/>
          </a:stretch>
        </p:blipFill>
        <p:spPr>
          <a:xfrm>
            <a:off x="5268443" y="3865779"/>
            <a:ext cx="913708" cy="913708"/>
          </a:xfrm>
          <a:prstGeom prst="rect">
            <a:avLst/>
          </a:prstGeom>
        </p:spPr>
      </p:pic>
      <p:pic>
        <p:nvPicPr>
          <p:cNvPr id="16" name="図 15" descr="アイコン&#10;&#10;自動的に生成された説明">
            <a:extLst>
              <a:ext uri="{FF2B5EF4-FFF2-40B4-BE49-F238E27FC236}">
                <a16:creationId xmlns:a16="http://schemas.microsoft.com/office/drawing/2014/main" id="{BA2FCDB1-419F-0CCC-A32F-AFF11419C5B0}"/>
              </a:ext>
            </a:extLst>
          </p:cNvPr>
          <p:cNvPicPr>
            <a:picLocks noChangeAspect="1"/>
          </p:cNvPicPr>
          <p:nvPr/>
        </p:nvPicPr>
        <p:blipFill>
          <a:blip r:embed="rId4">
            <a:duotone>
              <a:schemeClr val="accent5">
                <a:shade val="45000"/>
                <a:satMod val="135000"/>
              </a:schemeClr>
              <a:prstClr val="white"/>
            </a:duotone>
          </a:blip>
          <a:stretch>
            <a:fillRect/>
          </a:stretch>
        </p:blipFill>
        <p:spPr>
          <a:xfrm>
            <a:off x="2000772" y="1918387"/>
            <a:ext cx="913708" cy="913708"/>
          </a:xfrm>
          <a:prstGeom prst="rect">
            <a:avLst/>
          </a:prstGeom>
        </p:spPr>
      </p:pic>
      <p:sp>
        <p:nvSpPr>
          <p:cNvPr id="17" name="テキスト ボックス 16">
            <a:extLst>
              <a:ext uri="{FF2B5EF4-FFF2-40B4-BE49-F238E27FC236}">
                <a16:creationId xmlns:a16="http://schemas.microsoft.com/office/drawing/2014/main" id="{FA8A2135-60ED-833F-68D6-60D9DF387C0D}"/>
              </a:ext>
            </a:extLst>
          </p:cNvPr>
          <p:cNvSpPr txBox="1"/>
          <p:nvPr/>
        </p:nvSpPr>
        <p:spPr>
          <a:xfrm>
            <a:off x="1090143" y="3124389"/>
            <a:ext cx="2734965" cy="954107"/>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Trello</a:t>
            </a:r>
          </a:p>
          <a:p>
            <a:pPr algn="ct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タスク管理</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pic>
        <p:nvPicPr>
          <p:cNvPr id="21" name="図 20" descr="アイコン&#10;&#10;自動的に生成された説明">
            <a:extLst>
              <a:ext uri="{FF2B5EF4-FFF2-40B4-BE49-F238E27FC236}">
                <a16:creationId xmlns:a16="http://schemas.microsoft.com/office/drawing/2014/main" id="{EB3ADBC2-55F7-F4D0-5D49-FA9655DD4484}"/>
              </a:ext>
            </a:extLst>
          </p:cNvPr>
          <p:cNvPicPr>
            <a:picLocks noChangeAspect="1"/>
          </p:cNvPicPr>
          <p:nvPr/>
        </p:nvPicPr>
        <p:blipFill>
          <a:blip r:embed="rId5">
            <a:clrChange>
              <a:clrFrom>
                <a:srgbClr val="FFFFFF">
                  <a:alpha val="0"/>
                </a:srgbClr>
              </a:clrFrom>
              <a:clrTo>
                <a:srgbClr val="FFFFFF">
                  <a:alpha val="0"/>
                </a:srgbClr>
              </a:clrTo>
            </a:clrChange>
            <a:alphaModFix/>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tretch>
            <a:fillRect/>
          </a:stretch>
        </p:blipFill>
        <p:spPr>
          <a:xfrm>
            <a:off x="8475713" y="1918387"/>
            <a:ext cx="913708" cy="913708"/>
          </a:xfrm>
          <a:prstGeom prst="rect">
            <a:avLst/>
          </a:prstGeom>
          <a:noFill/>
        </p:spPr>
      </p:pic>
      <p:sp>
        <p:nvSpPr>
          <p:cNvPr id="23" name="テキスト ボックス 22">
            <a:extLst>
              <a:ext uri="{FF2B5EF4-FFF2-40B4-BE49-F238E27FC236}">
                <a16:creationId xmlns:a16="http://schemas.microsoft.com/office/drawing/2014/main" id="{1841E60A-0F62-98C3-D1A6-01D21512A731}"/>
              </a:ext>
            </a:extLst>
          </p:cNvPr>
          <p:cNvSpPr txBox="1"/>
          <p:nvPr/>
        </p:nvSpPr>
        <p:spPr>
          <a:xfrm>
            <a:off x="4357814" y="5114666"/>
            <a:ext cx="2734965" cy="954107"/>
          </a:xfrm>
          <a:prstGeom prst="rect">
            <a:avLst/>
          </a:prstGeom>
          <a:noFill/>
        </p:spPr>
        <p:txBody>
          <a:bodyPr wrap="square" rtlCol="0">
            <a:spAutoFit/>
          </a:bodyPr>
          <a:lstStyle/>
          <a:p>
            <a:pPr algn="ctr"/>
            <a:r>
              <a:rPr kumimoji="1" lang="en-US" altLang="ja-JP" sz="2800" dirty="0">
                <a:latin typeface="Hiragino Sans W4" panose="020B0400000000000000" pitchFamily="34" charset="-128"/>
                <a:ea typeface="Hiragino Sans W4" panose="020B0400000000000000" pitchFamily="34" charset="-128"/>
              </a:rPr>
              <a:t>Visual Studio</a:t>
            </a:r>
          </a:p>
          <a:p>
            <a:pPr algn="ctr"/>
            <a:r>
              <a:rPr kumimoji="1"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統合</a:t>
            </a:r>
            <a:r>
              <a:rPr kumimoji="1" lang="ja-JP" altLang="en-US" sz="2800">
                <a:latin typeface="Hiragino Sans W4" panose="020B0400000000000000" pitchFamily="34" charset="-128"/>
                <a:ea typeface="Hiragino Sans W4" panose="020B0400000000000000" pitchFamily="34" charset="-128"/>
              </a:rPr>
              <a:t>開発環境</a:t>
            </a:r>
            <a:r>
              <a:rPr kumimoji="1"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
        <p:nvSpPr>
          <p:cNvPr id="26" name="テキスト ボックス 25">
            <a:extLst>
              <a:ext uri="{FF2B5EF4-FFF2-40B4-BE49-F238E27FC236}">
                <a16:creationId xmlns:a16="http://schemas.microsoft.com/office/drawing/2014/main" id="{03503D83-EA0C-1AF3-670C-3781D39323D2}"/>
              </a:ext>
            </a:extLst>
          </p:cNvPr>
          <p:cNvSpPr txBox="1"/>
          <p:nvPr/>
        </p:nvSpPr>
        <p:spPr>
          <a:xfrm>
            <a:off x="7454731" y="3072933"/>
            <a:ext cx="2955671" cy="954107"/>
          </a:xfrm>
          <a:prstGeom prst="rect">
            <a:avLst/>
          </a:prstGeom>
          <a:noFill/>
        </p:spPr>
        <p:txBody>
          <a:bodyPr wrap="square" rtlCol="0">
            <a:spAutoFit/>
          </a:bodyPr>
          <a:lstStyle/>
          <a:p>
            <a:pPr algn="ctr"/>
            <a:r>
              <a:rPr kumimoji="1" lang="en-US" altLang="ja-JP" sz="2800" dirty="0">
                <a:latin typeface="Hiragino Sans W4" panose="020B0400000000000000" pitchFamily="34" charset="-128"/>
                <a:ea typeface="Hiragino Sans W4" panose="020B0400000000000000" pitchFamily="34" charset="-128"/>
              </a:rPr>
              <a:t>git</a:t>
            </a:r>
          </a:p>
          <a:p>
            <a:pPr algn="ct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バージョン管理</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75259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20</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4"/>
          <a:stretch>
            <a:fillRect/>
          </a:stretch>
        </p:blipFill>
        <p:spPr>
          <a:xfrm rot="10800000" flipV="1">
            <a:off x="4113941" y="3966340"/>
            <a:ext cx="642035" cy="627331"/>
          </a:xfrm>
          <a:prstGeom prst="rect">
            <a:avLst/>
          </a:prstGeom>
        </p:spPr>
      </p:pic>
    </p:spTree>
    <p:extLst>
      <p:ext uri="{BB962C8B-B14F-4D97-AF65-F5344CB8AC3E}">
        <p14:creationId xmlns:p14="http://schemas.microsoft.com/office/powerpoint/2010/main" val="201234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21</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103" name="テキスト ボックス 102">
            <a:extLst>
              <a:ext uri="{FF2B5EF4-FFF2-40B4-BE49-F238E27FC236}">
                <a16:creationId xmlns:a16="http://schemas.microsoft.com/office/drawing/2014/main" id="{56D7D3CB-FC9A-15F2-42A8-052B8634E992}"/>
              </a:ext>
            </a:extLst>
          </p:cNvPr>
          <p:cNvSpPr txBox="1"/>
          <p:nvPr/>
        </p:nvSpPr>
        <p:spPr>
          <a:xfrm>
            <a:off x="9780520" y="1678750"/>
            <a:ext cx="1522588" cy="430887"/>
          </a:xfrm>
          <a:prstGeom prst="rect">
            <a:avLst/>
          </a:prstGeom>
          <a:noFill/>
        </p:spPr>
        <p:txBody>
          <a:bodyPr wrap="square" rtlCol="0">
            <a:spAutoFit/>
          </a:bodyPr>
          <a:lstStyle/>
          <a:p>
            <a:pPr algn="ctr"/>
            <a:r>
              <a:rPr lang="en-US" altLang="ja-JP" sz="2200" dirty="0">
                <a:latin typeface="Hiragino Sans W4" panose="020B0400000000000000" pitchFamily="34" charset="-128"/>
                <a:ea typeface="Hiragino Sans W4" panose="020B0400000000000000" pitchFamily="34" charset="-128"/>
              </a:rPr>
              <a:t>4</a:t>
            </a:r>
            <a:r>
              <a:rPr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455200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22</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66" name="角丸四角形吹き出し 65">
            <a:extLst>
              <a:ext uri="{FF2B5EF4-FFF2-40B4-BE49-F238E27FC236}">
                <a16:creationId xmlns:a16="http://schemas.microsoft.com/office/drawing/2014/main" id="{20D01CFD-0AB9-B10A-EE5B-30B4D958B3EA}"/>
              </a:ext>
            </a:extLst>
          </p:cNvPr>
          <p:cNvSpPr/>
          <p:nvPr/>
        </p:nvSpPr>
        <p:spPr>
          <a:xfrm>
            <a:off x="5317933" y="254593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7" name="図 66" descr="黒い背景に白い文字がある&#10;&#10;中程度の精度で自動的に生成された説明">
            <a:extLst>
              <a:ext uri="{FF2B5EF4-FFF2-40B4-BE49-F238E27FC236}">
                <a16:creationId xmlns:a16="http://schemas.microsoft.com/office/drawing/2014/main" id="{9A760D1E-26AE-64DB-9E7B-1A364DB2D73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2616591"/>
            <a:ext cx="512829" cy="635946"/>
          </a:xfrm>
          <a:prstGeom prst="rect">
            <a:avLst/>
          </a:prstGeom>
          <a:noFill/>
        </p:spPr>
      </p:pic>
      <p:pic>
        <p:nvPicPr>
          <p:cNvPr id="68" name="図 67" descr="黒い背景に白い文字がある&#10;&#10;中程度の精度で自動的に生成された説明">
            <a:extLst>
              <a:ext uri="{FF2B5EF4-FFF2-40B4-BE49-F238E27FC236}">
                <a16:creationId xmlns:a16="http://schemas.microsoft.com/office/drawing/2014/main" id="{D9337A73-85B7-3163-44E0-47C6F295E28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2605490"/>
            <a:ext cx="512829" cy="635946"/>
          </a:xfrm>
          <a:prstGeom prst="rect">
            <a:avLst/>
          </a:prstGeom>
          <a:noFill/>
        </p:spPr>
      </p:pic>
      <p:pic>
        <p:nvPicPr>
          <p:cNvPr id="69" name="図 68" descr="黒い背景に白い文字がある&#10;&#10;中程度の精度で自動的に生成された説明">
            <a:extLst>
              <a:ext uri="{FF2B5EF4-FFF2-40B4-BE49-F238E27FC236}">
                <a16:creationId xmlns:a16="http://schemas.microsoft.com/office/drawing/2014/main" id="{4BEDF8FE-7550-A927-1D47-EF3C5721719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2628624"/>
            <a:ext cx="512829" cy="635946"/>
          </a:xfrm>
          <a:prstGeom prst="rect">
            <a:avLst/>
          </a:prstGeom>
          <a:noFill/>
        </p:spPr>
      </p:pic>
      <p:sp>
        <p:nvSpPr>
          <p:cNvPr id="71" name="テキスト ボックス 70">
            <a:extLst>
              <a:ext uri="{FF2B5EF4-FFF2-40B4-BE49-F238E27FC236}">
                <a16:creationId xmlns:a16="http://schemas.microsoft.com/office/drawing/2014/main" id="{8EC98D84-4127-2C52-557D-EA2B0A54D689}"/>
              </a:ext>
            </a:extLst>
          </p:cNvPr>
          <p:cNvSpPr txBox="1"/>
          <p:nvPr/>
        </p:nvSpPr>
        <p:spPr>
          <a:xfrm>
            <a:off x="5641611" y="33231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72" name="テキスト ボックス 71">
            <a:extLst>
              <a:ext uri="{FF2B5EF4-FFF2-40B4-BE49-F238E27FC236}">
                <a16:creationId xmlns:a16="http://schemas.microsoft.com/office/drawing/2014/main" id="{2663FE5E-7E45-309F-9FD8-90DBB085C659}"/>
              </a:ext>
            </a:extLst>
          </p:cNvPr>
          <p:cNvSpPr txBox="1"/>
          <p:nvPr/>
        </p:nvSpPr>
        <p:spPr>
          <a:xfrm>
            <a:off x="6555885" y="329887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73" name="テキスト ボックス 72">
            <a:extLst>
              <a:ext uri="{FF2B5EF4-FFF2-40B4-BE49-F238E27FC236}">
                <a16:creationId xmlns:a16="http://schemas.microsoft.com/office/drawing/2014/main" id="{5DDE8D98-C873-30C2-3E61-D95A56F22602}"/>
              </a:ext>
            </a:extLst>
          </p:cNvPr>
          <p:cNvSpPr txBox="1"/>
          <p:nvPr/>
        </p:nvSpPr>
        <p:spPr>
          <a:xfrm>
            <a:off x="8346189" y="32957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74" name="角丸四角形吹き出し 73">
            <a:extLst>
              <a:ext uri="{FF2B5EF4-FFF2-40B4-BE49-F238E27FC236}">
                <a16:creationId xmlns:a16="http://schemas.microsoft.com/office/drawing/2014/main" id="{A639F3F2-6E75-80DA-2768-08D6134113BB}"/>
              </a:ext>
            </a:extLst>
          </p:cNvPr>
          <p:cNvSpPr/>
          <p:nvPr/>
        </p:nvSpPr>
        <p:spPr>
          <a:xfrm>
            <a:off x="5317933" y="379205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5" name="図 74" descr="黒い背景に白い文字がある&#10;&#10;中程度の精度で自動的に生成された説明">
            <a:extLst>
              <a:ext uri="{FF2B5EF4-FFF2-40B4-BE49-F238E27FC236}">
                <a16:creationId xmlns:a16="http://schemas.microsoft.com/office/drawing/2014/main" id="{18B8F163-AF62-69CB-0C0B-31DD630ADC33}"/>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3862711"/>
            <a:ext cx="512829" cy="635946"/>
          </a:xfrm>
          <a:prstGeom prst="rect">
            <a:avLst/>
          </a:prstGeom>
          <a:noFill/>
        </p:spPr>
      </p:pic>
      <p:pic>
        <p:nvPicPr>
          <p:cNvPr id="76" name="図 75" descr="黒い背景に白い文字がある&#10;&#10;中程度の精度で自動的に生成された説明">
            <a:extLst>
              <a:ext uri="{FF2B5EF4-FFF2-40B4-BE49-F238E27FC236}">
                <a16:creationId xmlns:a16="http://schemas.microsoft.com/office/drawing/2014/main" id="{33BC5B20-5CBA-7287-531E-94718E90479B}"/>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3851610"/>
            <a:ext cx="512829" cy="635946"/>
          </a:xfrm>
          <a:prstGeom prst="rect">
            <a:avLst/>
          </a:prstGeom>
          <a:noFill/>
        </p:spPr>
      </p:pic>
      <p:pic>
        <p:nvPicPr>
          <p:cNvPr id="77" name="図 76" descr="黒い背景に白い文字がある&#10;&#10;中程度の精度で自動的に生成された説明">
            <a:extLst>
              <a:ext uri="{FF2B5EF4-FFF2-40B4-BE49-F238E27FC236}">
                <a16:creationId xmlns:a16="http://schemas.microsoft.com/office/drawing/2014/main" id="{F97F87AB-A2FB-4B32-EF91-D59D293FF02C}"/>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3874744"/>
            <a:ext cx="512829" cy="635946"/>
          </a:xfrm>
          <a:prstGeom prst="rect">
            <a:avLst/>
          </a:prstGeom>
          <a:noFill/>
        </p:spPr>
      </p:pic>
      <p:sp>
        <p:nvSpPr>
          <p:cNvPr id="79" name="テキスト ボックス 78">
            <a:extLst>
              <a:ext uri="{FF2B5EF4-FFF2-40B4-BE49-F238E27FC236}">
                <a16:creationId xmlns:a16="http://schemas.microsoft.com/office/drawing/2014/main" id="{069EB349-FE59-8D68-CF80-A439C36A19F7}"/>
              </a:ext>
            </a:extLst>
          </p:cNvPr>
          <p:cNvSpPr txBox="1"/>
          <p:nvPr/>
        </p:nvSpPr>
        <p:spPr>
          <a:xfrm>
            <a:off x="5641611" y="456931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80" name="テキスト ボックス 79">
            <a:extLst>
              <a:ext uri="{FF2B5EF4-FFF2-40B4-BE49-F238E27FC236}">
                <a16:creationId xmlns:a16="http://schemas.microsoft.com/office/drawing/2014/main" id="{39F69545-8D23-996E-67C7-36BF5A9D5EC8}"/>
              </a:ext>
            </a:extLst>
          </p:cNvPr>
          <p:cNvSpPr txBox="1"/>
          <p:nvPr/>
        </p:nvSpPr>
        <p:spPr>
          <a:xfrm>
            <a:off x="6555885"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81" name="テキスト ボックス 80">
            <a:extLst>
              <a:ext uri="{FF2B5EF4-FFF2-40B4-BE49-F238E27FC236}">
                <a16:creationId xmlns:a16="http://schemas.microsoft.com/office/drawing/2014/main" id="{D10302CB-57A3-ABEC-EA8E-373644155571}"/>
              </a:ext>
            </a:extLst>
          </p:cNvPr>
          <p:cNvSpPr txBox="1"/>
          <p:nvPr/>
        </p:nvSpPr>
        <p:spPr>
          <a:xfrm>
            <a:off x="8346189" y="454187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82" name="角丸四角形吹き出し 81">
            <a:extLst>
              <a:ext uri="{FF2B5EF4-FFF2-40B4-BE49-F238E27FC236}">
                <a16:creationId xmlns:a16="http://schemas.microsoft.com/office/drawing/2014/main" id="{33DC08C6-C708-1469-8B38-5EDAA7E4E3E9}"/>
              </a:ext>
            </a:extLst>
          </p:cNvPr>
          <p:cNvSpPr/>
          <p:nvPr/>
        </p:nvSpPr>
        <p:spPr>
          <a:xfrm>
            <a:off x="5317933" y="503817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3" name="図 82" descr="黒い背景に白い文字がある&#10;&#10;中程度の精度で自動的に生成された説明">
            <a:extLst>
              <a:ext uri="{FF2B5EF4-FFF2-40B4-BE49-F238E27FC236}">
                <a16:creationId xmlns:a16="http://schemas.microsoft.com/office/drawing/2014/main" id="{F0EC8284-38CD-8855-04B4-C31202D4DED8}"/>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5108831"/>
            <a:ext cx="512829" cy="635946"/>
          </a:xfrm>
          <a:prstGeom prst="rect">
            <a:avLst/>
          </a:prstGeom>
          <a:noFill/>
        </p:spPr>
      </p:pic>
      <p:pic>
        <p:nvPicPr>
          <p:cNvPr id="84" name="図 83" descr="黒い背景に白い文字がある&#10;&#10;中程度の精度で自動的に生成された説明">
            <a:extLst>
              <a:ext uri="{FF2B5EF4-FFF2-40B4-BE49-F238E27FC236}">
                <a16:creationId xmlns:a16="http://schemas.microsoft.com/office/drawing/2014/main" id="{E871F160-A64F-5DD0-5E47-7E125F22148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5097730"/>
            <a:ext cx="512829" cy="635946"/>
          </a:xfrm>
          <a:prstGeom prst="rect">
            <a:avLst/>
          </a:prstGeom>
          <a:noFill/>
        </p:spPr>
      </p:pic>
      <p:pic>
        <p:nvPicPr>
          <p:cNvPr id="85" name="図 84" descr="黒い背景に白い文字がある&#10;&#10;中程度の精度で自動的に生成された説明">
            <a:extLst>
              <a:ext uri="{FF2B5EF4-FFF2-40B4-BE49-F238E27FC236}">
                <a16:creationId xmlns:a16="http://schemas.microsoft.com/office/drawing/2014/main" id="{8A6FE68E-7380-A18F-4C68-5E26EE34BAD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5120864"/>
            <a:ext cx="512829" cy="635946"/>
          </a:xfrm>
          <a:prstGeom prst="rect">
            <a:avLst/>
          </a:prstGeom>
          <a:noFill/>
        </p:spPr>
      </p:pic>
      <p:sp>
        <p:nvSpPr>
          <p:cNvPr id="100" name="テキスト ボックス 99">
            <a:extLst>
              <a:ext uri="{FF2B5EF4-FFF2-40B4-BE49-F238E27FC236}">
                <a16:creationId xmlns:a16="http://schemas.microsoft.com/office/drawing/2014/main" id="{1452BF9F-D8A6-39E2-0B61-FEE93DA1A679}"/>
              </a:ext>
            </a:extLst>
          </p:cNvPr>
          <p:cNvSpPr txBox="1"/>
          <p:nvPr/>
        </p:nvSpPr>
        <p:spPr>
          <a:xfrm>
            <a:off x="5641611" y="581543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101" name="テキスト ボックス 100">
            <a:extLst>
              <a:ext uri="{FF2B5EF4-FFF2-40B4-BE49-F238E27FC236}">
                <a16:creationId xmlns:a16="http://schemas.microsoft.com/office/drawing/2014/main" id="{3A300F8D-AAA9-4CF0-CFA0-B14B8988600F}"/>
              </a:ext>
            </a:extLst>
          </p:cNvPr>
          <p:cNvSpPr txBox="1"/>
          <p:nvPr/>
        </p:nvSpPr>
        <p:spPr>
          <a:xfrm>
            <a:off x="6555885" y="579111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102" name="テキスト ボックス 101">
            <a:extLst>
              <a:ext uri="{FF2B5EF4-FFF2-40B4-BE49-F238E27FC236}">
                <a16:creationId xmlns:a16="http://schemas.microsoft.com/office/drawing/2014/main" id="{4CDA8B31-150D-5DE5-1934-34B6929E7100}"/>
              </a:ext>
            </a:extLst>
          </p:cNvPr>
          <p:cNvSpPr txBox="1"/>
          <p:nvPr/>
        </p:nvSpPr>
        <p:spPr>
          <a:xfrm>
            <a:off x="8346189" y="57879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55" name="図 54" descr="黒い背景に白い文字がある&#10;&#10;中程度の精度で自動的に生成された説明">
            <a:extLst>
              <a:ext uri="{FF2B5EF4-FFF2-40B4-BE49-F238E27FC236}">
                <a16:creationId xmlns:a16="http://schemas.microsoft.com/office/drawing/2014/main" id="{CDF63364-FD9D-AA1B-34A2-9057409F9AB2}"/>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5127" y="2615686"/>
            <a:ext cx="512829" cy="635946"/>
          </a:xfrm>
          <a:prstGeom prst="rect">
            <a:avLst/>
          </a:prstGeom>
          <a:noFill/>
        </p:spPr>
      </p:pic>
      <p:sp>
        <p:nvSpPr>
          <p:cNvPr id="61" name="テキスト ボックス 60">
            <a:extLst>
              <a:ext uri="{FF2B5EF4-FFF2-40B4-BE49-F238E27FC236}">
                <a16:creationId xmlns:a16="http://schemas.microsoft.com/office/drawing/2014/main" id="{95640DCA-40AF-8065-E42F-E719E562D6EE}"/>
              </a:ext>
            </a:extLst>
          </p:cNvPr>
          <p:cNvSpPr txBox="1"/>
          <p:nvPr/>
        </p:nvSpPr>
        <p:spPr>
          <a:xfrm>
            <a:off x="7457360" y="3309071"/>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7" name="図 86" descr="黒い背景に白い文字がある&#10;&#10;中程度の精度で自動的に生成された説明">
            <a:extLst>
              <a:ext uri="{FF2B5EF4-FFF2-40B4-BE49-F238E27FC236}">
                <a16:creationId xmlns:a16="http://schemas.microsoft.com/office/drawing/2014/main" id="{EAAEADAC-8017-43DC-B120-EF21BC3761C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0247" y="3851610"/>
            <a:ext cx="512829" cy="635946"/>
          </a:xfrm>
          <a:prstGeom prst="rect">
            <a:avLst/>
          </a:prstGeom>
          <a:noFill/>
        </p:spPr>
      </p:pic>
      <p:sp>
        <p:nvSpPr>
          <p:cNvPr id="88" name="テキスト ボックス 87">
            <a:extLst>
              <a:ext uri="{FF2B5EF4-FFF2-40B4-BE49-F238E27FC236}">
                <a16:creationId xmlns:a16="http://schemas.microsoft.com/office/drawing/2014/main" id="{528405AF-D509-AF57-35E3-2A21282D0C4A}"/>
              </a:ext>
            </a:extLst>
          </p:cNvPr>
          <p:cNvSpPr txBox="1"/>
          <p:nvPr/>
        </p:nvSpPr>
        <p:spPr>
          <a:xfrm>
            <a:off x="7462480"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9" name="図 88" descr="黒い背景に白い文字がある&#10;&#10;中程度の精度で自動的に生成された説明">
            <a:extLst>
              <a:ext uri="{FF2B5EF4-FFF2-40B4-BE49-F238E27FC236}">
                <a16:creationId xmlns:a16="http://schemas.microsoft.com/office/drawing/2014/main" id="{FB246A62-9FFA-5D3D-B3FF-AEAC9901336F}"/>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9809" y="5106167"/>
            <a:ext cx="512829" cy="635946"/>
          </a:xfrm>
          <a:prstGeom prst="rect">
            <a:avLst/>
          </a:prstGeom>
          <a:noFill/>
        </p:spPr>
      </p:pic>
      <p:sp>
        <p:nvSpPr>
          <p:cNvPr id="90" name="テキスト ボックス 89">
            <a:extLst>
              <a:ext uri="{FF2B5EF4-FFF2-40B4-BE49-F238E27FC236}">
                <a16:creationId xmlns:a16="http://schemas.microsoft.com/office/drawing/2014/main" id="{3585BC4D-9E38-30F5-B0AA-B16592AEEDFA}"/>
              </a:ext>
            </a:extLst>
          </p:cNvPr>
          <p:cNvSpPr txBox="1"/>
          <p:nvPr/>
        </p:nvSpPr>
        <p:spPr>
          <a:xfrm>
            <a:off x="7462042" y="57995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
        <p:nvSpPr>
          <p:cNvPr id="18" name="テキスト ボックス 17">
            <a:extLst>
              <a:ext uri="{FF2B5EF4-FFF2-40B4-BE49-F238E27FC236}">
                <a16:creationId xmlns:a16="http://schemas.microsoft.com/office/drawing/2014/main" id="{4281EBBC-0734-429D-F964-5674EA8B7E96}"/>
              </a:ext>
            </a:extLst>
          </p:cNvPr>
          <p:cNvSpPr txBox="1"/>
          <p:nvPr/>
        </p:nvSpPr>
        <p:spPr>
          <a:xfrm>
            <a:off x="9702352" y="5323412"/>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31" name="正方形/長方形 30">
            <a:extLst>
              <a:ext uri="{FF2B5EF4-FFF2-40B4-BE49-F238E27FC236}">
                <a16:creationId xmlns:a16="http://schemas.microsoft.com/office/drawing/2014/main" id="{1E23A221-98F2-51DF-EAFA-F0B947911F0C}"/>
              </a:ext>
            </a:extLst>
          </p:cNvPr>
          <p:cNvSpPr/>
          <p:nvPr/>
        </p:nvSpPr>
        <p:spPr>
          <a:xfrm>
            <a:off x="9647257" y="1290122"/>
            <a:ext cx="1659518" cy="48587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ボックス 31">
            <a:extLst>
              <a:ext uri="{FF2B5EF4-FFF2-40B4-BE49-F238E27FC236}">
                <a16:creationId xmlns:a16="http://schemas.microsoft.com/office/drawing/2014/main" id="{CD97F640-734F-A3F0-996C-550A420E55E3}"/>
              </a:ext>
            </a:extLst>
          </p:cNvPr>
          <p:cNvSpPr txBox="1"/>
          <p:nvPr/>
        </p:nvSpPr>
        <p:spPr>
          <a:xfrm>
            <a:off x="9073853" y="542295"/>
            <a:ext cx="1260119" cy="430887"/>
          </a:xfrm>
          <a:prstGeom prst="rect">
            <a:avLst/>
          </a:prstGeom>
          <a:noFill/>
          <a:ln w="31750">
            <a:solidFill>
              <a:schemeClr val="accent1"/>
            </a:solidFill>
          </a:ln>
        </p:spPr>
        <p:txBody>
          <a:bodyPr wrap="square" rtlCol="0">
            <a:spAutoFit/>
          </a:bodyPr>
          <a:lstStyle/>
          <a:p>
            <a:pPr algn="ctr"/>
            <a:r>
              <a:rPr lang="en-US" altLang="ja-JP" sz="2200" dirty="0">
                <a:latin typeface="Hiragino Sans W4" panose="020B0400000000000000" pitchFamily="34" charset="-128"/>
                <a:ea typeface="Hiragino Sans W4" panose="020B0400000000000000" pitchFamily="34" charset="-128"/>
              </a:rPr>
              <a:t>756</a:t>
            </a:r>
            <a:r>
              <a:rPr kumimoji="1" lang="ja-JP" altLang="en-US" sz="2200">
                <a:latin typeface="Hiragino Sans W4" panose="020B0400000000000000" pitchFamily="34" charset="-128"/>
                <a:ea typeface="Hiragino Sans W4" panose="020B0400000000000000" pitchFamily="34" charset="-128"/>
              </a:rPr>
              <a:t>問</a:t>
            </a:r>
            <a:endParaRPr kumimoji="1" lang="en-US" altLang="ja-JP" sz="2200" dirty="0">
              <a:latin typeface="Hiragino Sans W4" panose="020B0400000000000000" pitchFamily="34" charset="-128"/>
              <a:ea typeface="Hiragino Sans W4" panose="020B0400000000000000" pitchFamily="34" charset="-128"/>
            </a:endParaRPr>
          </a:p>
        </p:txBody>
      </p:sp>
      <p:sp>
        <p:nvSpPr>
          <p:cNvPr id="33" name="テキスト ボックス 32">
            <a:extLst>
              <a:ext uri="{FF2B5EF4-FFF2-40B4-BE49-F238E27FC236}">
                <a16:creationId xmlns:a16="http://schemas.microsoft.com/office/drawing/2014/main" id="{F2319801-D2ED-CD21-EFB7-3F33D4CDA5A8}"/>
              </a:ext>
            </a:extLst>
          </p:cNvPr>
          <p:cNvSpPr txBox="1"/>
          <p:nvPr/>
        </p:nvSpPr>
        <p:spPr>
          <a:xfrm>
            <a:off x="9713877" y="2830724"/>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34" name="テキスト ボックス 33">
            <a:extLst>
              <a:ext uri="{FF2B5EF4-FFF2-40B4-BE49-F238E27FC236}">
                <a16:creationId xmlns:a16="http://schemas.microsoft.com/office/drawing/2014/main" id="{87EE8FF8-4C64-67EE-6FB7-5727327E712F}"/>
              </a:ext>
            </a:extLst>
          </p:cNvPr>
          <p:cNvSpPr txBox="1"/>
          <p:nvPr/>
        </p:nvSpPr>
        <p:spPr>
          <a:xfrm>
            <a:off x="9709078" y="4077068"/>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60" name="テキスト ボックス 59">
            <a:extLst>
              <a:ext uri="{FF2B5EF4-FFF2-40B4-BE49-F238E27FC236}">
                <a16:creationId xmlns:a16="http://schemas.microsoft.com/office/drawing/2014/main" id="{F8266C3D-4EAA-0598-DCAA-9A22A7A0D58C}"/>
              </a:ext>
            </a:extLst>
          </p:cNvPr>
          <p:cNvSpPr txBox="1"/>
          <p:nvPr/>
        </p:nvSpPr>
        <p:spPr>
          <a:xfrm>
            <a:off x="9715680" y="1688034"/>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70" name="正方形/長方形 69">
            <a:extLst>
              <a:ext uri="{FF2B5EF4-FFF2-40B4-BE49-F238E27FC236}">
                <a16:creationId xmlns:a16="http://schemas.microsoft.com/office/drawing/2014/main" id="{366D3E6D-7273-D816-3094-33D905683026}"/>
              </a:ext>
            </a:extLst>
          </p:cNvPr>
          <p:cNvSpPr/>
          <p:nvPr/>
        </p:nvSpPr>
        <p:spPr>
          <a:xfrm>
            <a:off x="3751903" y="1290122"/>
            <a:ext cx="1314984" cy="48587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テキスト ボックス 77">
            <a:extLst>
              <a:ext uri="{FF2B5EF4-FFF2-40B4-BE49-F238E27FC236}">
                <a16:creationId xmlns:a16="http://schemas.microsoft.com/office/drawing/2014/main" id="{53B46835-D342-4EDB-B980-F62F073781FD}"/>
              </a:ext>
            </a:extLst>
          </p:cNvPr>
          <p:cNvSpPr txBox="1"/>
          <p:nvPr/>
        </p:nvSpPr>
        <p:spPr>
          <a:xfrm>
            <a:off x="3658215" y="766811"/>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189</a:t>
            </a:r>
            <a:r>
              <a:rPr kumimoji="1" lang="ja-JP" altLang="en-US" sz="2200">
                <a:latin typeface="Hiragino Sans W4" panose="020B0400000000000000" pitchFamily="34" charset="-128"/>
                <a:ea typeface="Hiragino Sans W4" panose="020B0400000000000000" pitchFamily="34" charset="-128"/>
              </a:rPr>
              <a:t>コ</a:t>
            </a:r>
            <a:endParaRPr kumimoji="1" lang="en-US" altLang="ja-JP" sz="2200" dirty="0">
              <a:latin typeface="Hiragino Sans W4" panose="020B0400000000000000" pitchFamily="34" charset="-128"/>
              <a:ea typeface="Hiragino Sans W4" panose="020B0400000000000000" pitchFamily="34" charset="-128"/>
            </a:endParaRPr>
          </a:p>
        </p:txBody>
      </p:sp>
      <p:sp>
        <p:nvSpPr>
          <p:cNvPr id="86" name="円弧 85">
            <a:extLst>
              <a:ext uri="{FF2B5EF4-FFF2-40B4-BE49-F238E27FC236}">
                <a16:creationId xmlns:a16="http://schemas.microsoft.com/office/drawing/2014/main" id="{AE730F4D-DB07-CAC5-BA89-61039B5C3A59}"/>
              </a:ext>
            </a:extLst>
          </p:cNvPr>
          <p:cNvSpPr/>
          <p:nvPr/>
        </p:nvSpPr>
        <p:spPr>
          <a:xfrm>
            <a:off x="4418963" y="975204"/>
            <a:ext cx="6097551" cy="635946"/>
          </a:xfrm>
          <a:prstGeom prst="arc">
            <a:avLst>
              <a:gd name="adj1" fmla="val 10832768"/>
              <a:gd name="adj2" fmla="val 21555693"/>
            </a:avLst>
          </a:prstGeom>
          <a:ln w="31750">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AU" altLang="en-US"/>
          </a:p>
        </p:txBody>
      </p:sp>
    </p:spTree>
    <p:extLst>
      <p:ext uri="{BB962C8B-B14F-4D97-AF65-F5344CB8AC3E}">
        <p14:creationId xmlns:p14="http://schemas.microsoft.com/office/powerpoint/2010/main" val="545352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66" name="角丸四角形吹き出し 65">
            <a:extLst>
              <a:ext uri="{FF2B5EF4-FFF2-40B4-BE49-F238E27FC236}">
                <a16:creationId xmlns:a16="http://schemas.microsoft.com/office/drawing/2014/main" id="{20D01CFD-0AB9-B10A-EE5B-30B4D958B3EA}"/>
              </a:ext>
            </a:extLst>
          </p:cNvPr>
          <p:cNvSpPr/>
          <p:nvPr/>
        </p:nvSpPr>
        <p:spPr>
          <a:xfrm>
            <a:off x="5317933" y="254593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7" name="図 66" descr="黒い背景に白い文字がある&#10;&#10;中程度の精度で自動的に生成された説明">
            <a:extLst>
              <a:ext uri="{FF2B5EF4-FFF2-40B4-BE49-F238E27FC236}">
                <a16:creationId xmlns:a16="http://schemas.microsoft.com/office/drawing/2014/main" id="{9A760D1E-26AE-64DB-9E7B-1A364DB2D73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2616591"/>
            <a:ext cx="512829" cy="635946"/>
          </a:xfrm>
          <a:prstGeom prst="rect">
            <a:avLst/>
          </a:prstGeom>
          <a:noFill/>
        </p:spPr>
      </p:pic>
      <p:pic>
        <p:nvPicPr>
          <p:cNvPr id="68" name="図 67" descr="黒い背景に白い文字がある&#10;&#10;中程度の精度で自動的に生成された説明">
            <a:extLst>
              <a:ext uri="{FF2B5EF4-FFF2-40B4-BE49-F238E27FC236}">
                <a16:creationId xmlns:a16="http://schemas.microsoft.com/office/drawing/2014/main" id="{D9337A73-85B7-3163-44E0-47C6F295E28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2605490"/>
            <a:ext cx="512829" cy="635946"/>
          </a:xfrm>
          <a:prstGeom prst="rect">
            <a:avLst/>
          </a:prstGeom>
          <a:noFill/>
        </p:spPr>
      </p:pic>
      <p:pic>
        <p:nvPicPr>
          <p:cNvPr id="69" name="図 68" descr="黒い背景に白い文字がある&#10;&#10;中程度の精度で自動的に生成された説明">
            <a:extLst>
              <a:ext uri="{FF2B5EF4-FFF2-40B4-BE49-F238E27FC236}">
                <a16:creationId xmlns:a16="http://schemas.microsoft.com/office/drawing/2014/main" id="{4BEDF8FE-7550-A927-1D47-EF3C5721719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2628624"/>
            <a:ext cx="512829" cy="635946"/>
          </a:xfrm>
          <a:prstGeom prst="rect">
            <a:avLst/>
          </a:prstGeom>
          <a:noFill/>
        </p:spPr>
      </p:pic>
      <p:sp>
        <p:nvSpPr>
          <p:cNvPr id="71" name="テキスト ボックス 70">
            <a:extLst>
              <a:ext uri="{FF2B5EF4-FFF2-40B4-BE49-F238E27FC236}">
                <a16:creationId xmlns:a16="http://schemas.microsoft.com/office/drawing/2014/main" id="{8EC98D84-4127-2C52-557D-EA2B0A54D689}"/>
              </a:ext>
            </a:extLst>
          </p:cNvPr>
          <p:cNvSpPr txBox="1"/>
          <p:nvPr/>
        </p:nvSpPr>
        <p:spPr>
          <a:xfrm>
            <a:off x="5641611" y="33231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72" name="テキスト ボックス 71">
            <a:extLst>
              <a:ext uri="{FF2B5EF4-FFF2-40B4-BE49-F238E27FC236}">
                <a16:creationId xmlns:a16="http://schemas.microsoft.com/office/drawing/2014/main" id="{2663FE5E-7E45-309F-9FD8-90DBB085C659}"/>
              </a:ext>
            </a:extLst>
          </p:cNvPr>
          <p:cNvSpPr txBox="1"/>
          <p:nvPr/>
        </p:nvSpPr>
        <p:spPr>
          <a:xfrm>
            <a:off x="6555885" y="329887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73" name="テキスト ボックス 72">
            <a:extLst>
              <a:ext uri="{FF2B5EF4-FFF2-40B4-BE49-F238E27FC236}">
                <a16:creationId xmlns:a16="http://schemas.microsoft.com/office/drawing/2014/main" id="{5DDE8D98-C873-30C2-3E61-D95A56F22602}"/>
              </a:ext>
            </a:extLst>
          </p:cNvPr>
          <p:cNvSpPr txBox="1"/>
          <p:nvPr/>
        </p:nvSpPr>
        <p:spPr>
          <a:xfrm>
            <a:off x="8346189" y="32957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74" name="角丸四角形吹き出し 73">
            <a:extLst>
              <a:ext uri="{FF2B5EF4-FFF2-40B4-BE49-F238E27FC236}">
                <a16:creationId xmlns:a16="http://schemas.microsoft.com/office/drawing/2014/main" id="{A639F3F2-6E75-80DA-2768-08D6134113BB}"/>
              </a:ext>
            </a:extLst>
          </p:cNvPr>
          <p:cNvSpPr/>
          <p:nvPr/>
        </p:nvSpPr>
        <p:spPr>
          <a:xfrm>
            <a:off x="5317933" y="379205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5" name="図 74" descr="黒い背景に白い文字がある&#10;&#10;中程度の精度で自動的に生成された説明">
            <a:extLst>
              <a:ext uri="{FF2B5EF4-FFF2-40B4-BE49-F238E27FC236}">
                <a16:creationId xmlns:a16="http://schemas.microsoft.com/office/drawing/2014/main" id="{18B8F163-AF62-69CB-0C0B-31DD630ADC33}"/>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3862711"/>
            <a:ext cx="512829" cy="635946"/>
          </a:xfrm>
          <a:prstGeom prst="rect">
            <a:avLst/>
          </a:prstGeom>
          <a:noFill/>
        </p:spPr>
      </p:pic>
      <p:pic>
        <p:nvPicPr>
          <p:cNvPr id="76" name="図 75" descr="黒い背景に白い文字がある&#10;&#10;中程度の精度で自動的に生成された説明">
            <a:extLst>
              <a:ext uri="{FF2B5EF4-FFF2-40B4-BE49-F238E27FC236}">
                <a16:creationId xmlns:a16="http://schemas.microsoft.com/office/drawing/2014/main" id="{33BC5B20-5CBA-7287-531E-94718E90479B}"/>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3851610"/>
            <a:ext cx="512829" cy="635946"/>
          </a:xfrm>
          <a:prstGeom prst="rect">
            <a:avLst/>
          </a:prstGeom>
          <a:noFill/>
        </p:spPr>
      </p:pic>
      <p:pic>
        <p:nvPicPr>
          <p:cNvPr id="77" name="図 76" descr="黒い背景に白い文字がある&#10;&#10;中程度の精度で自動的に生成された説明">
            <a:extLst>
              <a:ext uri="{FF2B5EF4-FFF2-40B4-BE49-F238E27FC236}">
                <a16:creationId xmlns:a16="http://schemas.microsoft.com/office/drawing/2014/main" id="{F97F87AB-A2FB-4B32-EF91-D59D293FF02C}"/>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3874744"/>
            <a:ext cx="512829" cy="635946"/>
          </a:xfrm>
          <a:prstGeom prst="rect">
            <a:avLst/>
          </a:prstGeom>
          <a:noFill/>
        </p:spPr>
      </p:pic>
      <p:sp>
        <p:nvSpPr>
          <p:cNvPr id="79" name="テキスト ボックス 78">
            <a:extLst>
              <a:ext uri="{FF2B5EF4-FFF2-40B4-BE49-F238E27FC236}">
                <a16:creationId xmlns:a16="http://schemas.microsoft.com/office/drawing/2014/main" id="{069EB349-FE59-8D68-CF80-A439C36A19F7}"/>
              </a:ext>
            </a:extLst>
          </p:cNvPr>
          <p:cNvSpPr txBox="1"/>
          <p:nvPr/>
        </p:nvSpPr>
        <p:spPr>
          <a:xfrm>
            <a:off x="5641611" y="456931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80" name="テキスト ボックス 79">
            <a:extLst>
              <a:ext uri="{FF2B5EF4-FFF2-40B4-BE49-F238E27FC236}">
                <a16:creationId xmlns:a16="http://schemas.microsoft.com/office/drawing/2014/main" id="{39F69545-8D23-996E-67C7-36BF5A9D5EC8}"/>
              </a:ext>
            </a:extLst>
          </p:cNvPr>
          <p:cNvSpPr txBox="1"/>
          <p:nvPr/>
        </p:nvSpPr>
        <p:spPr>
          <a:xfrm>
            <a:off x="6555885"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81" name="テキスト ボックス 80">
            <a:extLst>
              <a:ext uri="{FF2B5EF4-FFF2-40B4-BE49-F238E27FC236}">
                <a16:creationId xmlns:a16="http://schemas.microsoft.com/office/drawing/2014/main" id="{D10302CB-57A3-ABEC-EA8E-373644155571}"/>
              </a:ext>
            </a:extLst>
          </p:cNvPr>
          <p:cNvSpPr txBox="1"/>
          <p:nvPr/>
        </p:nvSpPr>
        <p:spPr>
          <a:xfrm>
            <a:off x="8346189" y="454187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82" name="角丸四角形吹き出し 81">
            <a:extLst>
              <a:ext uri="{FF2B5EF4-FFF2-40B4-BE49-F238E27FC236}">
                <a16:creationId xmlns:a16="http://schemas.microsoft.com/office/drawing/2014/main" id="{33DC08C6-C708-1469-8B38-5EDAA7E4E3E9}"/>
              </a:ext>
            </a:extLst>
          </p:cNvPr>
          <p:cNvSpPr/>
          <p:nvPr/>
        </p:nvSpPr>
        <p:spPr>
          <a:xfrm>
            <a:off x="5317933" y="503817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3" name="図 82" descr="黒い背景に白い文字がある&#10;&#10;中程度の精度で自動的に生成された説明">
            <a:extLst>
              <a:ext uri="{FF2B5EF4-FFF2-40B4-BE49-F238E27FC236}">
                <a16:creationId xmlns:a16="http://schemas.microsoft.com/office/drawing/2014/main" id="{F0EC8284-38CD-8855-04B4-C31202D4DED8}"/>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5108831"/>
            <a:ext cx="512829" cy="635946"/>
          </a:xfrm>
          <a:prstGeom prst="rect">
            <a:avLst/>
          </a:prstGeom>
          <a:noFill/>
        </p:spPr>
      </p:pic>
      <p:pic>
        <p:nvPicPr>
          <p:cNvPr id="84" name="図 83" descr="黒い背景に白い文字がある&#10;&#10;中程度の精度で自動的に生成された説明">
            <a:extLst>
              <a:ext uri="{FF2B5EF4-FFF2-40B4-BE49-F238E27FC236}">
                <a16:creationId xmlns:a16="http://schemas.microsoft.com/office/drawing/2014/main" id="{E871F160-A64F-5DD0-5E47-7E125F22148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5097730"/>
            <a:ext cx="512829" cy="635946"/>
          </a:xfrm>
          <a:prstGeom prst="rect">
            <a:avLst/>
          </a:prstGeom>
          <a:noFill/>
        </p:spPr>
      </p:pic>
      <p:pic>
        <p:nvPicPr>
          <p:cNvPr id="85" name="図 84" descr="黒い背景に白い文字がある&#10;&#10;中程度の精度で自動的に生成された説明">
            <a:extLst>
              <a:ext uri="{FF2B5EF4-FFF2-40B4-BE49-F238E27FC236}">
                <a16:creationId xmlns:a16="http://schemas.microsoft.com/office/drawing/2014/main" id="{8A6FE68E-7380-A18F-4C68-5E26EE34BAD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5120864"/>
            <a:ext cx="512829" cy="635946"/>
          </a:xfrm>
          <a:prstGeom prst="rect">
            <a:avLst/>
          </a:prstGeom>
          <a:noFill/>
        </p:spPr>
      </p:pic>
      <p:sp>
        <p:nvSpPr>
          <p:cNvPr id="100" name="テキスト ボックス 99">
            <a:extLst>
              <a:ext uri="{FF2B5EF4-FFF2-40B4-BE49-F238E27FC236}">
                <a16:creationId xmlns:a16="http://schemas.microsoft.com/office/drawing/2014/main" id="{1452BF9F-D8A6-39E2-0B61-FEE93DA1A679}"/>
              </a:ext>
            </a:extLst>
          </p:cNvPr>
          <p:cNvSpPr txBox="1"/>
          <p:nvPr/>
        </p:nvSpPr>
        <p:spPr>
          <a:xfrm>
            <a:off x="5641611" y="581543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101" name="テキスト ボックス 100">
            <a:extLst>
              <a:ext uri="{FF2B5EF4-FFF2-40B4-BE49-F238E27FC236}">
                <a16:creationId xmlns:a16="http://schemas.microsoft.com/office/drawing/2014/main" id="{3A300F8D-AAA9-4CF0-CFA0-B14B8988600F}"/>
              </a:ext>
            </a:extLst>
          </p:cNvPr>
          <p:cNvSpPr txBox="1"/>
          <p:nvPr/>
        </p:nvSpPr>
        <p:spPr>
          <a:xfrm>
            <a:off x="6555885" y="579111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102" name="テキスト ボックス 101">
            <a:extLst>
              <a:ext uri="{FF2B5EF4-FFF2-40B4-BE49-F238E27FC236}">
                <a16:creationId xmlns:a16="http://schemas.microsoft.com/office/drawing/2014/main" id="{4CDA8B31-150D-5DE5-1934-34B6929E7100}"/>
              </a:ext>
            </a:extLst>
          </p:cNvPr>
          <p:cNvSpPr txBox="1"/>
          <p:nvPr/>
        </p:nvSpPr>
        <p:spPr>
          <a:xfrm>
            <a:off x="8346189" y="57879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49" name="正方形/長方形 48">
            <a:extLst>
              <a:ext uri="{FF2B5EF4-FFF2-40B4-BE49-F238E27FC236}">
                <a16:creationId xmlns:a16="http://schemas.microsoft.com/office/drawing/2014/main" id="{0B11BCB2-BDB3-04FC-754A-A577A993DD07}"/>
              </a:ext>
            </a:extLst>
          </p:cNvPr>
          <p:cNvSpPr/>
          <p:nvPr/>
        </p:nvSpPr>
        <p:spPr>
          <a:xfrm>
            <a:off x="5532065" y="1328894"/>
            <a:ext cx="889783" cy="99871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55" name="図 54" descr="黒い背景に白い文字がある&#10;&#10;中程度の精度で自動的に生成された説明">
            <a:extLst>
              <a:ext uri="{FF2B5EF4-FFF2-40B4-BE49-F238E27FC236}">
                <a16:creationId xmlns:a16="http://schemas.microsoft.com/office/drawing/2014/main" id="{CDF63364-FD9D-AA1B-34A2-9057409F9AB2}"/>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5127" y="2615686"/>
            <a:ext cx="512829" cy="635946"/>
          </a:xfrm>
          <a:prstGeom prst="rect">
            <a:avLst/>
          </a:prstGeom>
          <a:noFill/>
        </p:spPr>
      </p:pic>
      <p:sp>
        <p:nvSpPr>
          <p:cNvPr id="61" name="テキスト ボックス 60">
            <a:extLst>
              <a:ext uri="{FF2B5EF4-FFF2-40B4-BE49-F238E27FC236}">
                <a16:creationId xmlns:a16="http://schemas.microsoft.com/office/drawing/2014/main" id="{95640DCA-40AF-8065-E42F-E719E562D6EE}"/>
              </a:ext>
            </a:extLst>
          </p:cNvPr>
          <p:cNvSpPr txBox="1"/>
          <p:nvPr/>
        </p:nvSpPr>
        <p:spPr>
          <a:xfrm>
            <a:off x="7457360" y="3309071"/>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7" name="図 86" descr="黒い背景に白い文字がある&#10;&#10;中程度の精度で自動的に生成された説明">
            <a:extLst>
              <a:ext uri="{FF2B5EF4-FFF2-40B4-BE49-F238E27FC236}">
                <a16:creationId xmlns:a16="http://schemas.microsoft.com/office/drawing/2014/main" id="{EAAEADAC-8017-43DC-B120-EF21BC3761C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0247" y="3851610"/>
            <a:ext cx="512829" cy="635946"/>
          </a:xfrm>
          <a:prstGeom prst="rect">
            <a:avLst/>
          </a:prstGeom>
          <a:noFill/>
        </p:spPr>
      </p:pic>
      <p:sp>
        <p:nvSpPr>
          <p:cNvPr id="88" name="テキスト ボックス 87">
            <a:extLst>
              <a:ext uri="{FF2B5EF4-FFF2-40B4-BE49-F238E27FC236}">
                <a16:creationId xmlns:a16="http://schemas.microsoft.com/office/drawing/2014/main" id="{528405AF-D509-AF57-35E3-2A21282D0C4A}"/>
              </a:ext>
            </a:extLst>
          </p:cNvPr>
          <p:cNvSpPr txBox="1"/>
          <p:nvPr/>
        </p:nvSpPr>
        <p:spPr>
          <a:xfrm>
            <a:off x="7462480"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9" name="図 88" descr="黒い背景に白い文字がある&#10;&#10;中程度の精度で自動的に生成された説明">
            <a:extLst>
              <a:ext uri="{FF2B5EF4-FFF2-40B4-BE49-F238E27FC236}">
                <a16:creationId xmlns:a16="http://schemas.microsoft.com/office/drawing/2014/main" id="{FB246A62-9FFA-5D3D-B3FF-AEAC9901336F}"/>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9809" y="5106167"/>
            <a:ext cx="512829" cy="635946"/>
          </a:xfrm>
          <a:prstGeom prst="rect">
            <a:avLst/>
          </a:prstGeom>
          <a:noFill/>
        </p:spPr>
      </p:pic>
      <p:sp>
        <p:nvSpPr>
          <p:cNvPr id="90" name="テキスト ボックス 89">
            <a:extLst>
              <a:ext uri="{FF2B5EF4-FFF2-40B4-BE49-F238E27FC236}">
                <a16:creationId xmlns:a16="http://schemas.microsoft.com/office/drawing/2014/main" id="{3585BC4D-9E38-30F5-B0AA-B16592AEEDFA}"/>
              </a:ext>
            </a:extLst>
          </p:cNvPr>
          <p:cNvSpPr txBox="1"/>
          <p:nvPr/>
        </p:nvSpPr>
        <p:spPr>
          <a:xfrm>
            <a:off x="7462042" y="57995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932317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24</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A0FDFA0A-3371-0D6B-AF56-FDB5A18A70FE}"/>
              </a:ext>
            </a:extLst>
          </p:cNvPr>
          <p:cNvSpPr/>
          <p:nvPr/>
        </p:nvSpPr>
        <p:spPr>
          <a:xfrm>
            <a:off x="2382996" y="2596931"/>
            <a:ext cx="8808530" cy="363617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1" name="グループ化 10">
            <a:extLst>
              <a:ext uri="{FF2B5EF4-FFF2-40B4-BE49-F238E27FC236}">
                <a16:creationId xmlns:a16="http://schemas.microsoft.com/office/drawing/2014/main" id="{6B08D28D-191F-BDD2-22F7-DFBB12A97EC7}"/>
              </a:ext>
            </a:extLst>
          </p:cNvPr>
          <p:cNvGrpSpPr/>
          <p:nvPr/>
        </p:nvGrpSpPr>
        <p:grpSpPr>
          <a:xfrm>
            <a:off x="580696" y="1996540"/>
            <a:ext cx="764091" cy="1303591"/>
            <a:chOff x="585887" y="2294466"/>
            <a:chExt cx="764091" cy="1303591"/>
          </a:xfrm>
        </p:grpSpPr>
        <p:pic>
          <p:nvPicPr>
            <p:cNvPr id="12" name="図 11" descr="黒い背景に白い文字がある&#10;&#10;中程度の精度で自動的に生成された説明">
              <a:extLst>
                <a:ext uri="{FF2B5EF4-FFF2-40B4-BE49-F238E27FC236}">
                  <a16:creationId xmlns:a16="http://schemas.microsoft.com/office/drawing/2014/main" id="{5A195DB4-EFF4-88E0-BA50-011A34F87E3C}"/>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3" name="テキスト ボックス 12">
              <a:extLst>
                <a:ext uri="{FF2B5EF4-FFF2-40B4-BE49-F238E27FC236}">
                  <a16:creationId xmlns:a16="http://schemas.microsoft.com/office/drawing/2014/main" id="{F2FD70C9-D824-D632-5B00-1801B0292C91}"/>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7" name="タイトル 2">
            <a:extLst>
              <a:ext uri="{FF2B5EF4-FFF2-40B4-BE49-F238E27FC236}">
                <a16:creationId xmlns:a16="http://schemas.microsoft.com/office/drawing/2014/main" id="{BFBCAB7A-195F-87A6-48B2-B562D79A109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8" name="角丸四角形吹き出し 17">
            <a:extLst>
              <a:ext uri="{FF2B5EF4-FFF2-40B4-BE49-F238E27FC236}">
                <a16:creationId xmlns:a16="http://schemas.microsoft.com/office/drawing/2014/main" id="{27D59660-F5D7-EE6F-E25C-E449C8E7BAE1}"/>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09321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5FDF7FBB-D95D-9603-317A-B3E7922F5A41}"/>
              </a:ext>
            </a:extLst>
          </p:cNvPr>
          <p:cNvSpPr/>
          <p:nvPr/>
        </p:nvSpPr>
        <p:spPr>
          <a:xfrm>
            <a:off x="2382996" y="1280969"/>
            <a:ext cx="9112826" cy="13033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E226B7D0-9A71-5E89-B06E-4D4B9DBF6022}"/>
              </a:ext>
            </a:extLst>
          </p:cNvPr>
          <p:cNvSpPr/>
          <p:nvPr/>
        </p:nvSpPr>
        <p:spPr>
          <a:xfrm>
            <a:off x="2382996" y="3512127"/>
            <a:ext cx="8808530" cy="272097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 name="グループ化 11">
            <a:extLst>
              <a:ext uri="{FF2B5EF4-FFF2-40B4-BE49-F238E27FC236}">
                <a16:creationId xmlns:a16="http://schemas.microsoft.com/office/drawing/2014/main" id="{FEEAF902-75E4-DA57-C27A-B7A94C77E651}"/>
              </a:ext>
            </a:extLst>
          </p:cNvPr>
          <p:cNvGrpSpPr/>
          <p:nvPr/>
        </p:nvGrpSpPr>
        <p:grpSpPr>
          <a:xfrm>
            <a:off x="580696" y="1996540"/>
            <a:ext cx="764091" cy="1303591"/>
            <a:chOff x="585887" y="2294466"/>
            <a:chExt cx="764091" cy="1303591"/>
          </a:xfrm>
        </p:grpSpPr>
        <p:pic>
          <p:nvPicPr>
            <p:cNvPr id="13" name="図 12" descr="黒い背景に白い文字がある&#10;&#10;中程度の精度で自動的に生成された説明">
              <a:extLst>
                <a:ext uri="{FF2B5EF4-FFF2-40B4-BE49-F238E27FC236}">
                  <a16:creationId xmlns:a16="http://schemas.microsoft.com/office/drawing/2014/main" id="{FAEC987E-5041-A27E-4202-E9825F9B696A}"/>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4" name="テキスト ボックス 13">
              <a:extLst>
                <a:ext uri="{FF2B5EF4-FFF2-40B4-BE49-F238E27FC236}">
                  <a16:creationId xmlns:a16="http://schemas.microsoft.com/office/drawing/2014/main" id="{71C52AC8-1AAD-40DF-D505-B137613FCF77}"/>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8" name="タイトル 2">
            <a:extLst>
              <a:ext uri="{FF2B5EF4-FFF2-40B4-BE49-F238E27FC236}">
                <a16:creationId xmlns:a16="http://schemas.microsoft.com/office/drawing/2014/main" id="{EDACC5FE-5E18-737F-6AFD-4D6BC64A3E27}"/>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9" name="角丸四角形吹き出し 18">
            <a:extLst>
              <a:ext uri="{FF2B5EF4-FFF2-40B4-BE49-F238E27FC236}">
                <a16:creationId xmlns:a16="http://schemas.microsoft.com/office/drawing/2014/main" id="{6AB299FA-08AC-A519-A343-F501721700E0}"/>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89646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26</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322DDD50-57A0-C748-6258-05D885BA4DA1}"/>
              </a:ext>
            </a:extLst>
          </p:cNvPr>
          <p:cNvSpPr/>
          <p:nvPr/>
        </p:nvSpPr>
        <p:spPr>
          <a:xfrm>
            <a:off x="2382996" y="5018809"/>
            <a:ext cx="8808530" cy="121429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70AC377B-818F-6471-C778-3E1CF75B5001}"/>
              </a:ext>
            </a:extLst>
          </p:cNvPr>
          <p:cNvSpPr/>
          <p:nvPr/>
        </p:nvSpPr>
        <p:spPr>
          <a:xfrm>
            <a:off x="2382996" y="1280969"/>
            <a:ext cx="9112826" cy="224154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 name="グループ化 11">
            <a:extLst>
              <a:ext uri="{FF2B5EF4-FFF2-40B4-BE49-F238E27FC236}">
                <a16:creationId xmlns:a16="http://schemas.microsoft.com/office/drawing/2014/main" id="{4CDF0B55-734D-E528-9C27-40BE9EF5D5F2}"/>
              </a:ext>
            </a:extLst>
          </p:cNvPr>
          <p:cNvGrpSpPr/>
          <p:nvPr/>
        </p:nvGrpSpPr>
        <p:grpSpPr>
          <a:xfrm>
            <a:off x="580696" y="1996540"/>
            <a:ext cx="764091" cy="1303591"/>
            <a:chOff x="585887" y="2294466"/>
            <a:chExt cx="764091" cy="1303591"/>
          </a:xfrm>
        </p:grpSpPr>
        <p:pic>
          <p:nvPicPr>
            <p:cNvPr id="13" name="図 12" descr="黒い背景に白い文字がある&#10;&#10;中程度の精度で自動的に生成された説明">
              <a:extLst>
                <a:ext uri="{FF2B5EF4-FFF2-40B4-BE49-F238E27FC236}">
                  <a16:creationId xmlns:a16="http://schemas.microsoft.com/office/drawing/2014/main" id="{5E6FE48D-0DB3-7141-389A-1402D5EBE980}"/>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4" name="テキスト ボックス 13">
              <a:extLst>
                <a:ext uri="{FF2B5EF4-FFF2-40B4-BE49-F238E27FC236}">
                  <a16:creationId xmlns:a16="http://schemas.microsoft.com/office/drawing/2014/main" id="{1E00A2FC-7BE7-2D94-CEB6-3D4F734A3FF2}"/>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8" name="タイトル 2">
            <a:extLst>
              <a:ext uri="{FF2B5EF4-FFF2-40B4-BE49-F238E27FC236}">
                <a16:creationId xmlns:a16="http://schemas.microsoft.com/office/drawing/2014/main" id="{796B9C5D-7DAA-08FD-B5F3-B5CE2812336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9" name="角丸四角形吹き出し 18">
            <a:extLst>
              <a:ext uri="{FF2B5EF4-FFF2-40B4-BE49-F238E27FC236}">
                <a16:creationId xmlns:a16="http://schemas.microsoft.com/office/drawing/2014/main" id="{73E8B8E4-679D-0313-323B-FFE4FDB0648B}"/>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8959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2CA0FCB2-7B47-668E-A947-F1B6B9403A8B}"/>
              </a:ext>
            </a:extLst>
          </p:cNvPr>
          <p:cNvSpPr/>
          <p:nvPr/>
        </p:nvSpPr>
        <p:spPr>
          <a:xfrm>
            <a:off x="2382996" y="1280969"/>
            <a:ext cx="9112826" cy="372744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 name="グループ化 14">
            <a:extLst>
              <a:ext uri="{FF2B5EF4-FFF2-40B4-BE49-F238E27FC236}">
                <a16:creationId xmlns:a16="http://schemas.microsoft.com/office/drawing/2014/main" id="{6D61491C-179D-6A5A-E273-576654792BC7}"/>
              </a:ext>
            </a:extLst>
          </p:cNvPr>
          <p:cNvGrpSpPr/>
          <p:nvPr/>
        </p:nvGrpSpPr>
        <p:grpSpPr>
          <a:xfrm>
            <a:off x="580696" y="1996540"/>
            <a:ext cx="764091" cy="1303591"/>
            <a:chOff x="585887" y="2294466"/>
            <a:chExt cx="764091" cy="1303591"/>
          </a:xfrm>
        </p:grpSpPr>
        <p:pic>
          <p:nvPicPr>
            <p:cNvPr id="16" name="図 15" descr="黒い背景に白い文字がある&#10;&#10;中程度の精度で自動的に生成された説明">
              <a:extLst>
                <a:ext uri="{FF2B5EF4-FFF2-40B4-BE49-F238E27FC236}">
                  <a16:creationId xmlns:a16="http://schemas.microsoft.com/office/drawing/2014/main" id="{D570DA9F-95EB-51D8-8051-1B3A19A07080}"/>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7" name="テキスト ボックス 16">
              <a:extLst>
                <a:ext uri="{FF2B5EF4-FFF2-40B4-BE49-F238E27FC236}">
                  <a16:creationId xmlns:a16="http://schemas.microsoft.com/office/drawing/2014/main" id="{ACC62777-0941-3047-1E76-5A01A62A933D}"/>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21" name="タイトル 2">
            <a:extLst>
              <a:ext uri="{FF2B5EF4-FFF2-40B4-BE49-F238E27FC236}">
                <a16:creationId xmlns:a16="http://schemas.microsoft.com/office/drawing/2014/main" id="{A13877AB-EE0A-E717-057B-66F671B6CBAB}"/>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22" name="角丸四角形吹き出し 21">
            <a:extLst>
              <a:ext uri="{FF2B5EF4-FFF2-40B4-BE49-F238E27FC236}">
                <a16:creationId xmlns:a16="http://schemas.microsoft.com/office/drawing/2014/main" id="{F1033D24-1AED-2B85-ECF4-445405C5EDFB}"/>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0884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28</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sp>
        <p:nvSpPr>
          <p:cNvPr id="10" name="正方形/長方形 9">
            <a:extLst>
              <a:ext uri="{FF2B5EF4-FFF2-40B4-BE49-F238E27FC236}">
                <a16:creationId xmlns:a16="http://schemas.microsoft.com/office/drawing/2014/main" id="{53C304E1-33D2-CB6A-475D-EF0325807301}"/>
              </a:ext>
            </a:extLst>
          </p:cNvPr>
          <p:cNvSpPr/>
          <p:nvPr/>
        </p:nvSpPr>
        <p:spPr>
          <a:xfrm>
            <a:off x="2393387" y="1280969"/>
            <a:ext cx="8971754" cy="49909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00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29</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CE133E0F-A8A0-787F-E025-860431966E6F}"/>
              </a:ext>
            </a:extLst>
          </p:cNvPr>
          <p:cNvSpPr/>
          <p:nvPr/>
        </p:nvSpPr>
        <p:spPr>
          <a:xfrm>
            <a:off x="467497" y="1552847"/>
            <a:ext cx="2272131" cy="2744342"/>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3" name="グループ化 12">
            <a:extLst>
              <a:ext uri="{FF2B5EF4-FFF2-40B4-BE49-F238E27FC236}">
                <a16:creationId xmlns:a16="http://schemas.microsoft.com/office/drawing/2014/main" id="{3CBD7CCB-DC14-EF97-42D4-A85F28D470E4}"/>
              </a:ext>
            </a:extLst>
          </p:cNvPr>
          <p:cNvGrpSpPr/>
          <p:nvPr/>
        </p:nvGrpSpPr>
        <p:grpSpPr>
          <a:xfrm>
            <a:off x="7481074" y="4308052"/>
            <a:ext cx="3975270" cy="1236411"/>
            <a:chOff x="7429119" y="4308052"/>
            <a:chExt cx="3975270" cy="1236411"/>
          </a:xfrm>
        </p:grpSpPr>
        <p:sp>
          <p:nvSpPr>
            <p:cNvPr id="5" name="角丸四角形吹き出し 4">
              <a:extLst>
                <a:ext uri="{FF2B5EF4-FFF2-40B4-BE49-F238E27FC236}">
                  <a16:creationId xmlns:a16="http://schemas.microsoft.com/office/drawing/2014/main" id="{A634F9D7-6ACC-B311-F3A7-B7851171EBC1}"/>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86FE20E5-7A3B-C703-AE9F-03C4B76F7D6E}"/>
                    </a:ext>
                  </a:extLst>
                </p:cNvPr>
                <p:cNvSpPr txBox="1"/>
                <p:nvPr/>
              </p:nvSpPr>
              <p:spPr>
                <a:xfrm>
                  <a:off x="7632517" y="4431047"/>
                  <a:ext cx="3568473" cy="1015663"/>
                </a:xfrm>
                <a:prstGeom prst="rect">
                  <a:avLst/>
                </a:prstGeom>
                <a:noFill/>
              </p:spPr>
              <p:txBody>
                <a:bodyPr wrap="square" rtlCol="0" anchor="ctr">
                  <a:spAutoFit/>
                </a:bodyPr>
                <a:lstStyle/>
                <a:p>
                  <a:r>
                    <a:rPr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000" b="0" i="1" smtClean="0">
                          <a:latin typeface="Cambria Math" panose="02040503050406030204" pitchFamily="18" charset="0"/>
                          <a:ea typeface="Hiragino Kaku Gothic Pro W3" panose="020B0300000000000000" pitchFamily="34" charset="-128"/>
                        </a:rPr>
                        <m:t>𝑥</m:t>
                      </m:r>
                    </m:oMath>
                  </a14:m>
                  <a:r>
                    <a:rPr kumimoji="1" lang="ja-JP" altLang="en-US" sz="2000">
                      <a:latin typeface="Hiragino Kaku Gothic Pro W3" panose="020B0300000000000000" pitchFamily="34" charset="-128"/>
                      <a:ea typeface="Hiragino Kaku Gothic Pro W3" panose="020B0300000000000000" pitchFamily="34" charset="-128"/>
                    </a:rPr>
                    <a:t>コの</a:t>
                  </a:r>
                  <a:r>
                    <a:rPr lang="ja-AU" altLang="en-US" sz="2000" dirty="0">
                      <a:latin typeface="Hiragino Kaku Gothic Pro W3" panose="020B0300000000000000" pitchFamily="34" charset="-128"/>
                      <a:ea typeface="Hiragino Kaku Gothic Pro W3" panose="020B0300000000000000" pitchFamily="34" charset="-128"/>
                    </a:rPr>
                    <a:t>コード</a:t>
                  </a:r>
                  <a:r>
                    <a:rPr kumimoji="1" lang="ja-JP" altLang="en-US" sz="2000">
                      <a:latin typeface="Hiragino Kaku Gothic Pro W3" panose="020B0300000000000000" pitchFamily="34" charset="-128"/>
                      <a:ea typeface="Hiragino Kaku Gothic Pro W3" panose="020B0300000000000000" pitchFamily="34" charset="-128"/>
                    </a:rPr>
                    <a:t>を推薦</a:t>
                  </a:r>
                  <a:endParaRPr kumimoji="1" lang="en-US" altLang="ja-JP" sz="2000" dirty="0">
                    <a:latin typeface="Hiragino Kaku Gothic Pro W3" panose="020B0300000000000000" pitchFamily="34" charset="-128"/>
                    <a:ea typeface="Hiragino Kaku Gothic Pro W3" panose="020B0300000000000000" pitchFamily="34" charset="-128"/>
                  </a:endParaRPr>
                </a:p>
                <a:p>
                  <a:r>
                    <a:rPr kumimoji="1"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000" b="0" i="1" smtClean="0">
                          <a:latin typeface="Cambria Math" panose="02040503050406030204" pitchFamily="18" charset="0"/>
                          <a:ea typeface="Hiragino Kaku Gothic Pro W3" panose="020B0300000000000000" pitchFamily="34" charset="-128"/>
                        </a:rPr>
                        <m:t>0≤</m:t>
                      </m:r>
                      <m:r>
                        <a:rPr kumimoji="1" lang="en-US" altLang="ja-JP" sz="2000" b="0" i="1" smtClean="0">
                          <a:latin typeface="Cambria Math" panose="02040503050406030204" pitchFamily="18" charset="0"/>
                          <a:ea typeface="Hiragino Kaku Gothic Pro W3" panose="020B0300000000000000" pitchFamily="34" charset="-128"/>
                        </a:rPr>
                        <m:t>𝑥</m:t>
                      </m:r>
                      <m:r>
                        <a:rPr kumimoji="1" lang="en-US" altLang="ja-JP" sz="2000" b="0" i="1" smtClean="0">
                          <a:latin typeface="Cambria Math" panose="02040503050406030204" pitchFamily="18" charset="0"/>
                          <a:ea typeface="Hiragino Kaku Gothic Pro W3" panose="020B0300000000000000" pitchFamily="34" charset="-128"/>
                        </a:rPr>
                        <m:t>≤10</m:t>
                      </m:r>
                    </m:oMath>
                  </a14:m>
                  <a:endParaRPr kumimoji="1" lang="en-US" altLang="ja-JP" sz="2000" dirty="0">
                    <a:latin typeface="Hiragino Kaku Gothic Pro W3" panose="020B0300000000000000" pitchFamily="34" charset="-128"/>
                    <a:ea typeface="Hiragino Kaku Gothic Pro W3" panose="020B0300000000000000" pitchFamily="34" charset="-128"/>
                  </a:endParaRPr>
                </a:p>
                <a:p>
                  <a:r>
                    <a:rPr lang="ja-JP" altLang="en-US" sz="2000">
                      <a:latin typeface="Hiragino Kaku Gothic Pro W3" panose="020B0300000000000000" pitchFamily="34" charset="-128"/>
                      <a:ea typeface="Hiragino Kaku Gothic Pro W3" panose="020B0300000000000000" pitchFamily="34" charset="-128"/>
                    </a:rPr>
                    <a:t>・言語は</a:t>
                  </a:r>
                  <a:r>
                    <a:rPr lang="en-US" altLang="ja-JP" sz="2000" dirty="0">
                      <a:latin typeface="Hiragino Kaku Gothic Pro W3" panose="020B0300000000000000" pitchFamily="34" charset="-128"/>
                      <a:ea typeface="Hiragino Kaku Gothic Pro W3" panose="020B0300000000000000" pitchFamily="34" charset="-128"/>
                    </a:rPr>
                    <a:t>Python</a:t>
                  </a:r>
                  <a:endParaRPr kumimoji="1" lang="ja-JP" altLang="en-US" sz="2000">
                    <a:latin typeface="Hiragino Kaku Gothic Pro W3" panose="020B0300000000000000" pitchFamily="34" charset="-128"/>
                    <a:ea typeface="Hiragino Kaku Gothic Pro W3" panose="020B0300000000000000" pitchFamily="34" charset="-128"/>
                  </a:endParaRPr>
                </a:p>
              </p:txBody>
            </p:sp>
          </mc:Choice>
          <mc:Fallback xmlns="">
            <p:sp>
              <p:nvSpPr>
                <p:cNvPr id="10" name="テキスト ボックス 9">
                  <a:extLst>
                    <a:ext uri="{FF2B5EF4-FFF2-40B4-BE49-F238E27FC236}">
                      <a16:creationId xmlns:a16="http://schemas.microsoft.com/office/drawing/2014/main" id="{86FE20E5-7A3B-C703-AE9F-03C4B76F7D6E}"/>
                    </a:ext>
                  </a:extLst>
                </p:cNvPr>
                <p:cNvSpPr txBox="1">
                  <a:spLocks noRot="1" noChangeAspect="1" noMove="1" noResize="1" noEditPoints="1" noAdjustHandles="1" noChangeArrowheads="1" noChangeShapeType="1" noTextEdit="1"/>
                </p:cNvSpPr>
                <p:nvPr/>
              </p:nvSpPr>
              <p:spPr>
                <a:xfrm>
                  <a:off x="7632517" y="4431047"/>
                  <a:ext cx="3568473" cy="1015663"/>
                </a:xfrm>
                <a:prstGeom prst="rect">
                  <a:avLst/>
                </a:prstGeom>
                <a:blipFill>
                  <a:blip r:embed="rId5"/>
                  <a:stretch>
                    <a:fillRect l="-1773" t="-2469" b="-11111"/>
                  </a:stretch>
                </a:blipFill>
              </p:spPr>
              <p:txBody>
                <a:bodyPr/>
                <a:lstStyle/>
                <a:p>
                  <a:r>
                    <a:rPr lang="ja-AU" altLang="en-US">
                      <a:noFill/>
                    </a:rPr>
                    <a:t> </a:t>
                  </a:r>
                </a:p>
              </p:txBody>
            </p:sp>
          </mc:Fallback>
        </mc:AlternateContent>
      </p:grpSp>
      <p:sp>
        <p:nvSpPr>
          <p:cNvPr id="18" name="タイトル 2">
            <a:extLst>
              <a:ext uri="{FF2B5EF4-FFF2-40B4-BE49-F238E27FC236}">
                <a16:creationId xmlns:a16="http://schemas.microsoft.com/office/drawing/2014/main" id="{90701C12-055C-3437-E2BE-24BB2730228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Tree>
    <p:extLst>
      <p:ext uri="{BB962C8B-B14F-4D97-AF65-F5344CB8AC3E}">
        <p14:creationId xmlns:p14="http://schemas.microsoft.com/office/powerpoint/2010/main" val="2410023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3</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4" name="図 13" descr="アイコン&#10;&#10;自動的に生成された説明">
            <a:extLst>
              <a:ext uri="{FF2B5EF4-FFF2-40B4-BE49-F238E27FC236}">
                <a16:creationId xmlns:a16="http://schemas.microsoft.com/office/drawing/2014/main" id="{00D19274-116A-3B26-368A-6588DA8B9EB8}"/>
              </a:ext>
            </a:extLst>
          </p:cNvPr>
          <p:cNvPicPr>
            <a:picLocks noChangeAspect="1"/>
          </p:cNvPicPr>
          <p:nvPr/>
        </p:nvPicPr>
        <p:blipFill>
          <a:blip r:embed="rId3">
            <a:duotone>
              <a:schemeClr val="accent5">
                <a:shade val="45000"/>
                <a:satMod val="135000"/>
              </a:schemeClr>
              <a:prstClr val="white"/>
            </a:duotone>
          </a:blip>
          <a:stretch>
            <a:fillRect/>
          </a:stretch>
        </p:blipFill>
        <p:spPr>
          <a:xfrm>
            <a:off x="2247904" y="1352981"/>
            <a:ext cx="913708" cy="913708"/>
          </a:xfrm>
          <a:prstGeom prst="rect">
            <a:avLst/>
          </a:prstGeom>
        </p:spPr>
      </p:pic>
      <p:sp>
        <p:nvSpPr>
          <p:cNvPr id="19" name="テキスト ボックス 18">
            <a:extLst>
              <a:ext uri="{FF2B5EF4-FFF2-40B4-BE49-F238E27FC236}">
                <a16:creationId xmlns:a16="http://schemas.microsoft.com/office/drawing/2014/main" id="{7ADFDAA5-960B-36A7-4F24-4BDEDEF710DE}"/>
              </a:ext>
            </a:extLst>
          </p:cNvPr>
          <p:cNvSpPr txBox="1"/>
          <p:nvPr/>
        </p:nvSpPr>
        <p:spPr>
          <a:xfrm>
            <a:off x="3580460" y="1652135"/>
            <a:ext cx="7274013"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GitHub Copilot</a:t>
            </a:r>
            <a:r>
              <a:rPr lang="ja-JP" altLang="en-US" sz="2800">
                <a:latin typeface="Hiragino Sans W4" panose="020B0400000000000000" pitchFamily="34" charset="-128"/>
                <a:ea typeface="Hiragino Sans W4" panose="020B0400000000000000" pitchFamily="34" charset="-128"/>
              </a:rPr>
              <a:t>　</a:t>
            </a: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コーディング支援</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627198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30</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B843202-4012-2AF5-E11E-67D06A57502B}"/>
              </a:ext>
            </a:extLst>
          </p:cNvPr>
          <p:cNvSpPr/>
          <p:nvPr/>
        </p:nvSpPr>
        <p:spPr>
          <a:xfrm>
            <a:off x="98153" y="1797627"/>
            <a:ext cx="6972849" cy="4405746"/>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4" name="グループ化 33">
            <a:extLst>
              <a:ext uri="{FF2B5EF4-FFF2-40B4-BE49-F238E27FC236}">
                <a16:creationId xmlns:a16="http://schemas.microsoft.com/office/drawing/2014/main" id="{8A732EA1-A339-4CE1-4688-D44629BD344B}"/>
              </a:ext>
            </a:extLst>
          </p:cNvPr>
          <p:cNvGrpSpPr/>
          <p:nvPr/>
        </p:nvGrpSpPr>
        <p:grpSpPr>
          <a:xfrm>
            <a:off x="7481074" y="4308052"/>
            <a:ext cx="3975270" cy="1236411"/>
            <a:chOff x="7429119" y="4308052"/>
            <a:chExt cx="3975270" cy="1236411"/>
          </a:xfrm>
        </p:grpSpPr>
        <p:sp>
          <p:nvSpPr>
            <p:cNvPr id="35" name="角丸四角形吹き出し 34">
              <a:extLst>
                <a:ext uri="{FF2B5EF4-FFF2-40B4-BE49-F238E27FC236}">
                  <a16:creationId xmlns:a16="http://schemas.microsoft.com/office/drawing/2014/main" id="{54764F55-1455-A24D-9593-BD09E2B3AD5D}"/>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5C1027F9-95DC-110E-5A27-7F833A23905F}"/>
                    </a:ext>
                  </a:extLst>
                </p:cNvPr>
                <p:cNvSpPr txBox="1"/>
                <p:nvPr/>
              </p:nvSpPr>
              <p:spPr>
                <a:xfrm>
                  <a:off x="7632517" y="4584935"/>
                  <a:ext cx="3568473" cy="707886"/>
                </a:xfrm>
                <a:prstGeom prst="rect">
                  <a:avLst/>
                </a:prstGeom>
                <a:noFill/>
              </p:spPr>
              <p:txBody>
                <a:bodyPr wrap="square" rtlCol="0" anchor="ctr">
                  <a:spAutoFit/>
                </a:bodyPr>
                <a:lstStyle/>
                <a:p>
                  <a:r>
                    <a:rPr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000" b="0" i="1" smtClean="0">
                          <a:latin typeface="Cambria Math" panose="02040503050406030204" pitchFamily="18" charset="0"/>
                          <a:ea typeface="Hiragino Kaku Gothic Pro W3" panose="020B0300000000000000" pitchFamily="34" charset="-128"/>
                        </a:rPr>
                        <m:t>𝑥</m:t>
                      </m:r>
                    </m:oMath>
                  </a14:m>
                  <a:r>
                    <a:rPr kumimoji="1" lang="ja-JP" altLang="en-US" sz="2000">
                      <a:latin typeface="Hiragino Kaku Gothic Pro W3" panose="020B0300000000000000" pitchFamily="34" charset="-128"/>
                      <a:ea typeface="Hiragino Kaku Gothic Pro W3" panose="020B0300000000000000" pitchFamily="34" charset="-128"/>
                    </a:rPr>
                    <a:t>コの</a:t>
                  </a:r>
                  <a:r>
                    <a:rPr lang="ja-AU" altLang="en-US" sz="2000" dirty="0">
                      <a:latin typeface="Hiragino Kaku Gothic Pro W3" panose="020B0300000000000000" pitchFamily="34" charset="-128"/>
                      <a:ea typeface="Hiragino Kaku Gothic Pro W3" panose="020B0300000000000000" pitchFamily="34" charset="-128"/>
                    </a:rPr>
                    <a:t>コード</a:t>
                  </a:r>
                  <a:r>
                    <a:rPr kumimoji="1" lang="ja-JP" altLang="en-US" sz="2000">
                      <a:latin typeface="Hiragino Kaku Gothic Pro W3" panose="020B0300000000000000" pitchFamily="34" charset="-128"/>
                      <a:ea typeface="Hiragino Kaku Gothic Pro W3" panose="020B0300000000000000" pitchFamily="34" charset="-128"/>
                    </a:rPr>
                    <a:t>を推薦</a:t>
                  </a:r>
                  <a:endParaRPr kumimoji="1" lang="en-US" altLang="ja-JP" sz="2000" dirty="0">
                    <a:latin typeface="Hiragino Kaku Gothic Pro W3" panose="020B0300000000000000" pitchFamily="34" charset="-128"/>
                    <a:ea typeface="Hiragino Kaku Gothic Pro W3" panose="020B0300000000000000" pitchFamily="34" charset="-128"/>
                  </a:endParaRPr>
                </a:p>
                <a:p>
                  <a:r>
                    <a:rPr kumimoji="1"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000" b="0" i="1" smtClean="0">
                          <a:latin typeface="Cambria Math" panose="02040503050406030204" pitchFamily="18" charset="0"/>
                          <a:ea typeface="Hiragino Kaku Gothic Pro W3" panose="020B0300000000000000" pitchFamily="34" charset="-128"/>
                        </a:rPr>
                        <m:t>0≤</m:t>
                      </m:r>
                      <m:r>
                        <a:rPr kumimoji="1" lang="en-US" altLang="ja-JP" sz="2000" b="0" i="1" smtClean="0">
                          <a:latin typeface="Cambria Math" panose="02040503050406030204" pitchFamily="18" charset="0"/>
                          <a:ea typeface="Hiragino Kaku Gothic Pro W3" panose="020B0300000000000000" pitchFamily="34" charset="-128"/>
                        </a:rPr>
                        <m:t>𝑥</m:t>
                      </m:r>
                      <m:r>
                        <a:rPr kumimoji="1" lang="en-US" altLang="ja-JP" sz="2000" b="0" i="1" smtClean="0">
                          <a:latin typeface="Cambria Math" panose="02040503050406030204" pitchFamily="18" charset="0"/>
                          <a:ea typeface="Hiragino Kaku Gothic Pro W3" panose="020B0300000000000000" pitchFamily="34" charset="-128"/>
                        </a:rPr>
                        <m:t>≤10</m:t>
                      </m:r>
                    </m:oMath>
                  </a14:m>
                  <a:endParaRPr kumimoji="1" lang="ja-JP" altLang="en-US" sz="2000">
                    <a:latin typeface="Hiragino Kaku Gothic Pro W3" panose="020B0300000000000000" pitchFamily="34" charset="-128"/>
                    <a:ea typeface="Hiragino Kaku Gothic Pro W3" panose="020B0300000000000000" pitchFamily="34" charset="-128"/>
                  </a:endParaRPr>
                </a:p>
              </p:txBody>
            </p:sp>
          </mc:Choice>
          <mc:Fallback xmlns="">
            <p:sp>
              <p:nvSpPr>
                <p:cNvPr id="36" name="テキスト ボックス 35">
                  <a:extLst>
                    <a:ext uri="{FF2B5EF4-FFF2-40B4-BE49-F238E27FC236}">
                      <a16:creationId xmlns:a16="http://schemas.microsoft.com/office/drawing/2014/main" id="{5C1027F9-95DC-110E-5A27-7F833A23905F}"/>
                    </a:ext>
                  </a:extLst>
                </p:cNvPr>
                <p:cNvSpPr txBox="1">
                  <a:spLocks noRot="1" noChangeAspect="1" noMove="1" noResize="1" noEditPoints="1" noAdjustHandles="1" noChangeArrowheads="1" noChangeShapeType="1" noTextEdit="1"/>
                </p:cNvSpPr>
                <p:nvPr/>
              </p:nvSpPr>
              <p:spPr>
                <a:xfrm>
                  <a:off x="7632517" y="4584935"/>
                  <a:ext cx="3568473" cy="707886"/>
                </a:xfrm>
                <a:prstGeom prst="rect">
                  <a:avLst/>
                </a:prstGeom>
                <a:blipFill>
                  <a:blip r:embed="rId5"/>
                  <a:stretch>
                    <a:fillRect l="-1773" t="-3509" b="-15789"/>
                  </a:stretch>
                </a:blipFill>
              </p:spPr>
              <p:txBody>
                <a:bodyPr/>
                <a:lstStyle/>
                <a:p>
                  <a:r>
                    <a:rPr lang="ja-AU" altLang="en-US">
                      <a:noFill/>
                    </a:rPr>
                    <a:t> </a:t>
                  </a:r>
                </a:p>
              </p:txBody>
            </p:sp>
          </mc:Fallback>
        </mc:AlternateContent>
      </p:grpSp>
      <p:sp>
        <p:nvSpPr>
          <p:cNvPr id="37" name="テキスト ボックス 36">
            <a:extLst>
              <a:ext uri="{FF2B5EF4-FFF2-40B4-BE49-F238E27FC236}">
                <a16:creationId xmlns:a16="http://schemas.microsoft.com/office/drawing/2014/main" id="{0E2AF186-DEED-79EF-50FE-FDEB94EB0D83}"/>
              </a:ext>
            </a:extLst>
          </p:cNvPr>
          <p:cNvSpPr txBox="1"/>
          <p:nvPr/>
        </p:nvSpPr>
        <p:spPr>
          <a:xfrm>
            <a:off x="8961720" y="1799859"/>
            <a:ext cx="959434" cy="461665"/>
          </a:xfrm>
          <a:prstGeom prst="rect">
            <a:avLst/>
          </a:prstGeom>
          <a:solidFill>
            <a:schemeClr val="bg1"/>
          </a:solidFill>
          <a:ln w="31750">
            <a:solidFill>
              <a:srgbClr val="FF0000"/>
            </a:solidFill>
          </a:ln>
        </p:spPr>
        <p:txBody>
          <a:bodyPr wrap="square" rtlCol="0">
            <a:spAutoFit/>
          </a:bodyPr>
          <a:lstStyle/>
          <a:p>
            <a:pPr algn="ctr"/>
            <a:r>
              <a:rPr kumimoji="1" lang="en-US" altLang="ja-JP" sz="2400" dirty="0">
                <a:latin typeface="Hiragino Sans W4" panose="020B0400000000000000" pitchFamily="34" charset="-128"/>
                <a:ea typeface="Hiragino Sans W4" panose="020B0400000000000000" pitchFamily="34" charset="-128"/>
              </a:rPr>
              <a:t>5</a:t>
            </a:r>
            <a:r>
              <a:rPr kumimoji="1" lang="ja-JP" altLang="en-US" sz="2400">
                <a:latin typeface="Hiragino Sans W4" panose="020B0400000000000000" pitchFamily="34" charset="-128"/>
                <a:ea typeface="Hiragino Sans W4" panose="020B0400000000000000" pitchFamily="34" charset="-128"/>
              </a:rPr>
              <a:t>回</a:t>
            </a:r>
          </a:p>
        </p:txBody>
      </p:sp>
      <p:cxnSp>
        <p:nvCxnSpPr>
          <p:cNvPr id="38" name="直線矢印コネクタ 37">
            <a:extLst>
              <a:ext uri="{FF2B5EF4-FFF2-40B4-BE49-F238E27FC236}">
                <a16:creationId xmlns:a16="http://schemas.microsoft.com/office/drawing/2014/main" id="{C49A8DCF-BFA0-57EC-0618-00EDF2D18FE0}"/>
              </a:ext>
            </a:extLst>
          </p:cNvPr>
          <p:cNvCxnSpPr>
            <a:cxnSpLocks/>
          </p:cNvCxnSpPr>
          <p:nvPr/>
        </p:nvCxnSpPr>
        <p:spPr>
          <a:xfrm flipH="1" flipV="1">
            <a:off x="7320338" y="2028459"/>
            <a:ext cx="1397635" cy="223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タイトル 2">
            <a:extLst>
              <a:ext uri="{FF2B5EF4-FFF2-40B4-BE49-F238E27FC236}">
                <a16:creationId xmlns:a16="http://schemas.microsoft.com/office/drawing/2014/main" id="{C2922368-29C8-C6BD-6855-63DA11C8F984}"/>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6" name="正方形/長方形 5">
            <a:extLst>
              <a:ext uri="{FF2B5EF4-FFF2-40B4-BE49-F238E27FC236}">
                <a16:creationId xmlns:a16="http://schemas.microsoft.com/office/drawing/2014/main" id="{CE133E0F-A8A0-787F-E025-860431966E6F}"/>
              </a:ext>
            </a:extLst>
          </p:cNvPr>
          <p:cNvSpPr/>
          <p:nvPr/>
        </p:nvSpPr>
        <p:spPr>
          <a:xfrm>
            <a:off x="7097986" y="3974872"/>
            <a:ext cx="4686903" cy="177815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11222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31</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B843202-4012-2AF5-E11E-67D06A57502B}"/>
              </a:ext>
            </a:extLst>
          </p:cNvPr>
          <p:cNvSpPr/>
          <p:nvPr/>
        </p:nvSpPr>
        <p:spPr>
          <a:xfrm>
            <a:off x="98153" y="1797627"/>
            <a:ext cx="6972849" cy="4405746"/>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4" name="グループ化 33">
            <a:extLst>
              <a:ext uri="{FF2B5EF4-FFF2-40B4-BE49-F238E27FC236}">
                <a16:creationId xmlns:a16="http://schemas.microsoft.com/office/drawing/2014/main" id="{8A732EA1-A339-4CE1-4688-D44629BD344B}"/>
              </a:ext>
            </a:extLst>
          </p:cNvPr>
          <p:cNvGrpSpPr/>
          <p:nvPr/>
        </p:nvGrpSpPr>
        <p:grpSpPr>
          <a:xfrm>
            <a:off x="7481074" y="4308052"/>
            <a:ext cx="3975270" cy="1236411"/>
            <a:chOff x="7429119" y="4308052"/>
            <a:chExt cx="3975270" cy="1236411"/>
          </a:xfrm>
        </p:grpSpPr>
        <p:sp>
          <p:nvSpPr>
            <p:cNvPr id="35" name="角丸四角形吹き出し 34">
              <a:extLst>
                <a:ext uri="{FF2B5EF4-FFF2-40B4-BE49-F238E27FC236}">
                  <a16:creationId xmlns:a16="http://schemas.microsoft.com/office/drawing/2014/main" id="{54764F55-1455-A24D-9593-BD09E2B3AD5D}"/>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5C1027F9-95DC-110E-5A27-7F833A23905F}"/>
                    </a:ext>
                  </a:extLst>
                </p:cNvPr>
                <p:cNvSpPr txBox="1"/>
                <p:nvPr/>
              </p:nvSpPr>
              <p:spPr>
                <a:xfrm>
                  <a:off x="7632517" y="4584935"/>
                  <a:ext cx="3568473" cy="707886"/>
                </a:xfrm>
                <a:prstGeom prst="rect">
                  <a:avLst/>
                </a:prstGeom>
                <a:noFill/>
              </p:spPr>
              <p:txBody>
                <a:bodyPr wrap="square" rtlCol="0" anchor="ctr">
                  <a:spAutoFit/>
                </a:bodyPr>
                <a:lstStyle/>
                <a:p>
                  <a:r>
                    <a:rPr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000" b="0" i="1" smtClean="0">
                          <a:latin typeface="Cambria Math" panose="02040503050406030204" pitchFamily="18" charset="0"/>
                          <a:ea typeface="Hiragino Kaku Gothic Pro W3" panose="020B0300000000000000" pitchFamily="34" charset="-128"/>
                        </a:rPr>
                        <m:t>𝑥</m:t>
                      </m:r>
                    </m:oMath>
                  </a14:m>
                  <a:r>
                    <a:rPr kumimoji="1" lang="ja-JP" altLang="en-US" sz="2000">
                      <a:latin typeface="Hiragino Kaku Gothic Pro W3" panose="020B0300000000000000" pitchFamily="34" charset="-128"/>
                      <a:ea typeface="Hiragino Kaku Gothic Pro W3" panose="020B0300000000000000" pitchFamily="34" charset="-128"/>
                    </a:rPr>
                    <a:t>コの</a:t>
                  </a:r>
                  <a:r>
                    <a:rPr lang="ja-AU" altLang="en-US" sz="2000" dirty="0">
                      <a:latin typeface="Hiragino Kaku Gothic Pro W3" panose="020B0300000000000000" pitchFamily="34" charset="-128"/>
                      <a:ea typeface="Hiragino Kaku Gothic Pro W3" panose="020B0300000000000000" pitchFamily="34" charset="-128"/>
                    </a:rPr>
                    <a:t>コード</a:t>
                  </a:r>
                  <a:r>
                    <a:rPr kumimoji="1" lang="ja-JP" altLang="en-US" sz="2000">
                      <a:latin typeface="Hiragino Kaku Gothic Pro W3" panose="020B0300000000000000" pitchFamily="34" charset="-128"/>
                      <a:ea typeface="Hiragino Kaku Gothic Pro W3" panose="020B0300000000000000" pitchFamily="34" charset="-128"/>
                    </a:rPr>
                    <a:t>を推薦</a:t>
                  </a:r>
                  <a:endParaRPr kumimoji="1" lang="en-US" altLang="ja-JP" sz="2000" dirty="0">
                    <a:latin typeface="Hiragino Kaku Gothic Pro W3" panose="020B0300000000000000" pitchFamily="34" charset="-128"/>
                    <a:ea typeface="Hiragino Kaku Gothic Pro W3" panose="020B0300000000000000" pitchFamily="34" charset="-128"/>
                  </a:endParaRPr>
                </a:p>
                <a:p>
                  <a:r>
                    <a:rPr kumimoji="1"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000" b="0" i="1" smtClean="0">
                          <a:latin typeface="Cambria Math" panose="02040503050406030204" pitchFamily="18" charset="0"/>
                          <a:ea typeface="Hiragino Kaku Gothic Pro W3" panose="020B0300000000000000" pitchFamily="34" charset="-128"/>
                        </a:rPr>
                        <m:t>0≤</m:t>
                      </m:r>
                      <m:r>
                        <a:rPr kumimoji="1" lang="en-US" altLang="ja-JP" sz="2000" b="0" i="1" smtClean="0">
                          <a:latin typeface="Cambria Math" panose="02040503050406030204" pitchFamily="18" charset="0"/>
                          <a:ea typeface="Hiragino Kaku Gothic Pro W3" panose="020B0300000000000000" pitchFamily="34" charset="-128"/>
                        </a:rPr>
                        <m:t>𝑥</m:t>
                      </m:r>
                      <m:r>
                        <a:rPr kumimoji="1" lang="en-US" altLang="ja-JP" sz="2000" b="0" i="1" smtClean="0">
                          <a:latin typeface="Cambria Math" panose="02040503050406030204" pitchFamily="18" charset="0"/>
                          <a:ea typeface="Hiragino Kaku Gothic Pro W3" panose="020B0300000000000000" pitchFamily="34" charset="-128"/>
                        </a:rPr>
                        <m:t>≤10</m:t>
                      </m:r>
                    </m:oMath>
                  </a14:m>
                  <a:endParaRPr kumimoji="1" lang="ja-JP" altLang="en-US" sz="2000">
                    <a:latin typeface="Hiragino Kaku Gothic Pro W3" panose="020B0300000000000000" pitchFamily="34" charset="-128"/>
                    <a:ea typeface="Hiragino Kaku Gothic Pro W3" panose="020B0300000000000000" pitchFamily="34" charset="-128"/>
                  </a:endParaRPr>
                </a:p>
              </p:txBody>
            </p:sp>
          </mc:Choice>
          <mc:Fallback xmlns="">
            <p:sp>
              <p:nvSpPr>
                <p:cNvPr id="36" name="テキスト ボックス 35">
                  <a:extLst>
                    <a:ext uri="{FF2B5EF4-FFF2-40B4-BE49-F238E27FC236}">
                      <a16:creationId xmlns:a16="http://schemas.microsoft.com/office/drawing/2014/main" id="{5C1027F9-95DC-110E-5A27-7F833A23905F}"/>
                    </a:ext>
                  </a:extLst>
                </p:cNvPr>
                <p:cNvSpPr txBox="1">
                  <a:spLocks noRot="1" noChangeAspect="1" noMove="1" noResize="1" noEditPoints="1" noAdjustHandles="1" noChangeArrowheads="1" noChangeShapeType="1" noTextEdit="1"/>
                </p:cNvSpPr>
                <p:nvPr/>
              </p:nvSpPr>
              <p:spPr>
                <a:xfrm>
                  <a:off x="7632517" y="4584935"/>
                  <a:ext cx="3568473" cy="707886"/>
                </a:xfrm>
                <a:prstGeom prst="rect">
                  <a:avLst/>
                </a:prstGeom>
                <a:blipFill>
                  <a:blip r:embed="rId5"/>
                  <a:stretch>
                    <a:fillRect l="-1773" t="-3509" b="-15789"/>
                  </a:stretch>
                </a:blipFill>
              </p:spPr>
              <p:txBody>
                <a:bodyPr/>
                <a:lstStyle/>
                <a:p>
                  <a:r>
                    <a:rPr lang="ja-AU" altLang="en-US">
                      <a:noFill/>
                    </a:rPr>
                    <a:t> </a:t>
                  </a:r>
                </a:p>
              </p:txBody>
            </p:sp>
          </mc:Fallback>
        </mc:AlternateContent>
      </p:grpSp>
      <p:sp>
        <p:nvSpPr>
          <p:cNvPr id="37" name="テキスト ボックス 36">
            <a:extLst>
              <a:ext uri="{FF2B5EF4-FFF2-40B4-BE49-F238E27FC236}">
                <a16:creationId xmlns:a16="http://schemas.microsoft.com/office/drawing/2014/main" id="{0E2AF186-DEED-79EF-50FE-FDEB94EB0D83}"/>
              </a:ext>
            </a:extLst>
          </p:cNvPr>
          <p:cNvSpPr txBox="1"/>
          <p:nvPr/>
        </p:nvSpPr>
        <p:spPr>
          <a:xfrm>
            <a:off x="8961720" y="1799859"/>
            <a:ext cx="959434" cy="461665"/>
          </a:xfrm>
          <a:prstGeom prst="rect">
            <a:avLst/>
          </a:prstGeom>
          <a:solidFill>
            <a:schemeClr val="bg1"/>
          </a:solidFill>
          <a:ln w="31750">
            <a:solidFill>
              <a:srgbClr val="FF0000"/>
            </a:solidFill>
          </a:ln>
        </p:spPr>
        <p:txBody>
          <a:bodyPr wrap="square" rtlCol="0">
            <a:spAutoFit/>
          </a:bodyPr>
          <a:lstStyle/>
          <a:p>
            <a:pPr algn="ctr"/>
            <a:r>
              <a:rPr kumimoji="1" lang="en-US" altLang="ja-JP" sz="2400" dirty="0">
                <a:latin typeface="Hiragino Sans W4" panose="020B0400000000000000" pitchFamily="34" charset="-128"/>
                <a:ea typeface="Hiragino Sans W4" panose="020B0400000000000000" pitchFamily="34" charset="-128"/>
              </a:rPr>
              <a:t>5</a:t>
            </a:r>
            <a:r>
              <a:rPr kumimoji="1" lang="ja-JP" altLang="en-US" sz="2400">
                <a:latin typeface="Hiragino Sans W4" panose="020B0400000000000000" pitchFamily="34" charset="-128"/>
                <a:ea typeface="Hiragino Sans W4" panose="020B0400000000000000" pitchFamily="34" charset="-128"/>
              </a:rPr>
              <a:t>回</a:t>
            </a:r>
          </a:p>
        </p:txBody>
      </p:sp>
      <p:cxnSp>
        <p:nvCxnSpPr>
          <p:cNvPr id="38" name="直線矢印コネクタ 37">
            <a:extLst>
              <a:ext uri="{FF2B5EF4-FFF2-40B4-BE49-F238E27FC236}">
                <a16:creationId xmlns:a16="http://schemas.microsoft.com/office/drawing/2014/main" id="{C49A8DCF-BFA0-57EC-0618-00EDF2D18FE0}"/>
              </a:ext>
            </a:extLst>
          </p:cNvPr>
          <p:cNvCxnSpPr>
            <a:cxnSpLocks/>
          </p:cNvCxnSpPr>
          <p:nvPr/>
        </p:nvCxnSpPr>
        <p:spPr>
          <a:xfrm flipH="1" flipV="1">
            <a:off x="7320338" y="2028459"/>
            <a:ext cx="1397635" cy="223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FC8B9BDC-D183-14EB-9FA2-B13BD5B50FA9}"/>
              </a:ext>
            </a:extLst>
          </p:cNvPr>
          <p:cNvSpPr/>
          <p:nvPr/>
        </p:nvSpPr>
        <p:spPr>
          <a:xfrm>
            <a:off x="7914501" y="2534227"/>
            <a:ext cx="3108414" cy="1167942"/>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Hiragino Sans W4" panose="020B0400000000000000" pitchFamily="34" charset="-128"/>
                <a:ea typeface="Hiragino Sans W4" panose="020B0400000000000000" pitchFamily="34" charset="-128"/>
              </a:rPr>
              <a:t>GitHub Copilot</a:t>
            </a:r>
            <a:r>
              <a:rPr kumimoji="1" lang="ja-JP" altLang="en-US">
                <a:solidFill>
                  <a:schemeClr val="tx1"/>
                </a:solidFill>
                <a:latin typeface="Hiragino Sans W4" panose="020B0400000000000000" pitchFamily="34" charset="-128"/>
                <a:ea typeface="Hiragino Sans W4" panose="020B0400000000000000" pitchFamily="34" charset="-128"/>
              </a:rPr>
              <a:t>の</a:t>
            </a:r>
            <a:endParaRPr kumimoji="1" lang="en-US" altLang="ja-JP" dirty="0">
              <a:solidFill>
                <a:schemeClr val="tx1"/>
              </a:solidFill>
              <a:latin typeface="Hiragino Sans W4" panose="020B0400000000000000" pitchFamily="34" charset="-128"/>
              <a:ea typeface="Hiragino Sans W4" panose="020B0400000000000000" pitchFamily="34" charset="-128"/>
            </a:endParaRPr>
          </a:p>
          <a:p>
            <a:pPr algn="ctr"/>
            <a:r>
              <a:rPr lang="ja-JP" altLang="en-US">
                <a:solidFill>
                  <a:schemeClr val="tx1"/>
                </a:solidFill>
                <a:latin typeface="Hiragino Sans W4" panose="020B0400000000000000" pitchFamily="34" charset="-128"/>
                <a:ea typeface="Hiragino Sans W4" panose="020B0400000000000000" pitchFamily="34" charset="-128"/>
              </a:rPr>
              <a:t>推薦</a:t>
            </a:r>
            <a:r>
              <a:rPr lang="ja-AU" altLang="en-US" dirty="0">
                <a:solidFill>
                  <a:schemeClr val="tx1"/>
                </a:solidFill>
                <a:latin typeface="Hiragino Sans W4" panose="020B0400000000000000" pitchFamily="34" charset="-128"/>
                <a:ea typeface="Hiragino Sans W4" panose="020B0400000000000000" pitchFamily="34" charset="-128"/>
              </a:rPr>
              <a:t>コード</a:t>
            </a:r>
            <a:r>
              <a:rPr lang="ja-JP" altLang="en-US">
                <a:solidFill>
                  <a:schemeClr val="tx1"/>
                </a:solidFill>
                <a:latin typeface="Hiragino Sans W4" panose="020B0400000000000000" pitchFamily="34" charset="-128"/>
                <a:ea typeface="Hiragino Sans W4" panose="020B0400000000000000" pitchFamily="34" charset="-128"/>
              </a:rPr>
              <a:t>が</a:t>
            </a:r>
            <a:endParaRPr lang="en-US" altLang="ja-JP" dirty="0">
              <a:solidFill>
                <a:schemeClr val="tx1"/>
              </a:solidFill>
              <a:latin typeface="Hiragino Sans W4" panose="020B0400000000000000" pitchFamily="34" charset="-128"/>
              <a:ea typeface="Hiragino Sans W4" panose="020B0400000000000000" pitchFamily="34" charset="-128"/>
            </a:endParaRPr>
          </a:p>
          <a:p>
            <a:pPr algn="ctr"/>
            <a:r>
              <a:rPr kumimoji="1" lang="ja-JP" altLang="en-US">
                <a:solidFill>
                  <a:schemeClr val="tx1"/>
                </a:solidFill>
                <a:latin typeface="Hiragino Sans W4" panose="020B0400000000000000" pitchFamily="34" charset="-128"/>
                <a:ea typeface="Hiragino Sans W4" panose="020B0400000000000000" pitchFamily="34" charset="-128"/>
              </a:rPr>
              <a:t>毎回変化するため</a:t>
            </a:r>
            <a:endParaRPr kumimoji="1" lang="en-US" altLang="ja-JP" dirty="0">
              <a:solidFill>
                <a:schemeClr val="tx1"/>
              </a:solidFill>
              <a:latin typeface="Hiragino Sans W4" panose="020B0400000000000000" pitchFamily="34" charset="-128"/>
              <a:ea typeface="Hiragino Sans W4" panose="020B0400000000000000" pitchFamily="34" charset="-128"/>
            </a:endParaRPr>
          </a:p>
        </p:txBody>
      </p:sp>
      <p:sp>
        <p:nvSpPr>
          <p:cNvPr id="14" name="タイトル 2">
            <a:extLst>
              <a:ext uri="{FF2B5EF4-FFF2-40B4-BE49-F238E27FC236}">
                <a16:creationId xmlns:a16="http://schemas.microsoft.com/office/drawing/2014/main" id="{01E99D79-CF46-CFE1-06E6-A25FBEFF3AD1}"/>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6" name="正方形/長方形 5">
            <a:extLst>
              <a:ext uri="{FF2B5EF4-FFF2-40B4-BE49-F238E27FC236}">
                <a16:creationId xmlns:a16="http://schemas.microsoft.com/office/drawing/2014/main" id="{CE133E0F-A8A0-787F-E025-860431966E6F}"/>
              </a:ext>
            </a:extLst>
          </p:cNvPr>
          <p:cNvSpPr/>
          <p:nvPr/>
        </p:nvSpPr>
        <p:spPr>
          <a:xfrm>
            <a:off x="7097986" y="3974872"/>
            <a:ext cx="4686903" cy="177815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96384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68941258-62A2-F883-7DAE-BE5F42733AC3}"/>
              </a:ext>
            </a:extLst>
          </p:cNvPr>
          <p:cNvPicPr>
            <a:picLocks noChangeAspect="1"/>
          </p:cNvPicPr>
          <p:nvPr/>
        </p:nvPicPr>
        <p:blipFill>
          <a:blip r:embed="rId4"/>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B89B6425-E8BD-57F9-D769-6D70B475E514}"/>
              </a:ext>
            </a:extLst>
          </p:cNvPr>
          <p:cNvPicPr>
            <a:picLocks noChangeAspect="1"/>
          </p:cNvPicPr>
          <p:nvPr/>
        </p:nvPicPr>
        <p:blipFill>
          <a:blip r:embed="rId5"/>
          <a:stretch>
            <a:fillRect/>
          </a:stretch>
        </p:blipFill>
        <p:spPr>
          <a:xfrm>
            <a:off x="702724" y="772186"/>
            <a:ext cx="10604336" cy="5964939"/>
          </a:xfrm>
          <a:prstGeom prst="rect">
            <a:avLst/>
          </a:prstGeom>
        </p:spPr>
      </p:pic>
      <p:pic>
        <p:nvPicPr>
          <p:cNvPr id="7" name="図 6">
            <a:extLst>
              <a:ext uri="{FF2B5EF4-FFF2-40B4-BE49-F238E27FC236}">
                <a16:creationId xmlns:a16="http://schemas.microsoft.com/office/drawing/2014/main" id="{82AB269C-3B89-B387-32DF-EEE8662F07CF}"/>
              </a:ext>
            </a:extLst>
          </p:cNvPr>
          <p:cNvPicPr>
            <a:picLocks noChangeAspect="1"/>
          </p:cNvPicPr>
          <p:nvPr/>
        </p:nvPicPr>
        <p:blipFill>
          <a:blip r:embed="rId6"/>
          <a:stretch>
            <a:fillRect/>
          </a:stretch>
        </p:blipFill>
        <p:spPr>
          <a:xfrm>
            <a:off x="702724" y="772186"/>
            <a:ext cx="10604336" cy="5964939"/>
          </a:xfrm>
          <a:prstGeom prst="rect">
            <a:avLst/>
          </a:prstGeom>
        </p:spPr>
      </p:pic>
    </p:spTree>
    <p:extLst>
      <p:ext uri="{BB962C8B-B14F-4D97-AF65-F5344CB8AC3E}">
        <p14:creationId xmlns:p14="http://schemas.microsoft.com/office/powerpoint/2010/main" val="3696083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4191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34</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49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35</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53E7E768-D330-6085-D57B-FDE95AAAED0F}"/>
              </a:ext>
            </a:extLst>
          </p:cNvPr>
          <p:cNvSpPr txBox="1"/>
          <p:nvPr/>
        </p:nvSpPr>
        <p:spPr>
          <a:xfrm>
            <a:off x="5603152" y="5430086"/>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各テストケース</a:t>
            </a:r>
            <a:endParaRPr kumimoji="1" lang="en-US" altLang="ja-JP" dirty="0">
              <a:latin typeface="Hiragino Kaku Gothic Pro W3" panose="020B0300000000000000" pitchFamily="34" charset="-128"/>
              <a:ea typeface="Hiragino Kaku Gothic Pro W3" panose="020B0300000000000000" pitchFamily="34" charset="-128"/>
            </a:endParaRPr>
          </a:p>
          <a:p>
            <a:pPr algn="ctr"/>
            <a:r>
              <a:rPr lang="ja-JP" altLang="en-US">
                <a:latin typeface="Hiragino Kaku Gothic Pro W3" panose="020B0300000000000000" pitchFamily="34" charset="-128"/>
                <a:ea typeface="Hiragino Kaku Gothic Pro W3" panose="020B0300000000000000" pitchFamily="34" charset="-128"/>
              </a:rPr>
              <a:t>に対する出力</a:t>
            </a:r>
            <a:endParaRPr kumimoji="1" lang="ja-JP" altLang="en-US">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77135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36</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53E7E768-D330-6085-D57B-FDE95AAAED0F}"/>
              </a:ext>
            </a:extLst>
          </p:cNvPr>
          <p:cNvSpPr txBox="1"/>
          <p:nvPr/>
        </p:nvSpPr>
        <p:spPr>
          <a:xfrm>
            <a:off x="5603152" y="5430086"/>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各テストケース</a:t>
            </a:r>
            <a:endParaRPr kumimoji="1" lang="en-US" altLang="ja-JP" dirty="0">
              <a:latin typeface="Hiragino Kaku Gothic Pro W3" panose="020B0300000000000000" pitchFamily="34" charset="-128"/>
              <a:ea typeface="Hiragino Kaku Gothic Pro W3" panose="020B0300000000000000" pitchFamily="34" charset="-128"/>
            </a:endParaRPr>
          </a:p>
          <a:p>
            <a:pPr algn="ctr"/>
            <a:r>
              <a:rPr lang="ja-JP" altLang="en-US">
                <a:latin typeface="Hiragino Kaku Gothic Pro W3" panose="020B0300000000000000" pitchFamily="34" charset="-128"/>
                <a:ea typeface="Hiragino Kaku Gothic Pro W3" panose="020B0300000000000000" pitchFamily="34" charset="-128"/>
              </a:rPr>
              <a:t>に対する出力</a:t>
            </a:r>
            <a:endParaRPr kumimoji="1" lang="ja-JP" altLang="en-US">
              <a:latin typeface="Hiragino Kaku Gothic Pro W3" panose="020B0300000000000000" pitchFamily="34" charset="-128"/>
              <a:ea typeface="Hiragino Kaku Gothic Pro W3" panose="020B0300000000000000" pitchFamily="34" charset="-128"/>
            </a:endParaRPr>
          </a:p>
        </p:txBody>
      </p:sp>
      <p:grpSp>
        <p:nvGrpSpPr>
          <p:cNvPr id="85" name="グループ化 84">
            <a:extLst>
              <a:ext uri="{FF2B5EF4-FFF2-40B4-BE49-F238E27FC236}">
                <a16:creationId xmlns:a16="http://schemas.microsoft.com/office/drawing/2014/main" id="{E23358A7-FEDC-B806-46B5-3DC55C7C2A49}"/>
              </a:ext>
            </a:extLst>
          </p:cNvPr>
          <p:cNvGrpSpPr/>
          <p:nvPr/>
        </p:nvGrpSpPr>
        <p:grpSpPr>
          <a:xfrm>
            <a:off x="9007432" y="3164400"/>
            <a:ext cx="791787" cy="937157"/>
            <a:chOff x="10578525" y="2033062"/>
            <a:chExt cx="601944" cy="712459"/>
          </a:xfrm>
        </p:grpSpPr>
        <p:grpSp>
          <p:nvGrpSpPr>
            <p:cNvPr id="86" name="グループ化 85">
              <a:extLst>
                <a:ext uri="{FF2B5EF4-FFF2-40B4-BE49-F238E27FC236}">
                  <a16:creationId xmlns:a16="http://schemas.microsoft.com/office/drawing/2014/main" id="{137A55C7-7D49-3675-2803-778849B8CEFD}"/>
                </a:ext>
              </a:extLst>
            </p:cNvPr>
            <p:cNvGrpSpPr/>
            <p:nvPr/>
          </p:nvGrpSpPr>
          <p:grpSpPr>
            <a:xfrm>
              <a:off x="10578525" y="2033062"/>
              <a:ext cx="391886" cy="542811"/>
              <a:chOff x="9443884" y="2091230"/>
              <a:chExt cx="391886" cy="542811"/>
            </a:xfrm>
          </p:grpSpPr>
          <p:sp>
            <p:nvSpPr>
              <p:cNvPr id="100" name="1 つの角を切り取った四角形 99">
                <a:extLst>
                  <a:ext uri="{FF2B5EF4-FFF2-40B4-BE49-F238E27FC236}">
                    <a16:creationId xmlns:a16="http://schemas.microsoft.com/office/drawing/2014/main" id="{CA61EC9C-66E8-3D53-D44A-14569E6CA55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1" name="図 100" descr="黒い背景に白い文字がある&#10;&#10;中程度の精度で自動的に生成された説明">
                <a:extLst>
                  <a:ext uri="{FF2B5EF4-FFF2-40B4-BE49-F238E27FC236}">
                    <a16:creationId xmlns:a16="http://schemas.microsoft.com/office/drawing/2014/main" id="{44BFE254-B0CC-3878-4AE3-82CDB059F5AE}"/>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7" name="グループ化 86">
              <a:extLst>
                <a:ext uri="{FF2B5EF4-FFF2-40B4-BE49-F238E27FC236}">
                  <a16:creationId xmlns:a16="http://schemas.microsoft.com/office/drawing/2014/main" id="{2A7B592F-4A0C-27F7-051A-C7A2142709FC}"/>
                </a:ext>
              </a:extLst>
            </p:cNvPr>
            <p:cNvGrpSpPr/>
            <p:nvPr/>
          </p:nvGrpSpPr>
          <p:grpSpPr>
            <a:xfrm>
              <a:off x="10686068" y="2107257"/>
              <a:ext cx="391886" cy="542811"/>
              <a:chOff x="9443884" y="2091230"/>
              <a:chExt cx="391886" cy="542811"/>
            </a:xfrm>
          </p:grpSpPr>
          <p:sp>
            <p:nvSpPr>
              <p:cNvPr id="91" name="1 つの角を切り取った四角形 90">
                <a:extLst>
                  <a:ext uri="{FF2B5EF4-FFF2-40B4-BE49-F238E27FC236}">
                    <a16:creationId xmlns:a16="http://schemas.microsoft.com/office/drawing/2014/main" id="{1106D4A4-6996-3EA6-E29C-9D43802B1D7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86B85AB9-2C28-9D3F-6438-22E7328EEE5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8" name="グループ化 87">
              <a:extLst>
                <a:ext uri="{FF2B5EF4-FFF2-40B4-BE49-F238E27FC236}">
                  <a16:creationId xmlns:a16="http://schemas.microsoft.com/office/drawing/2014/main" id="{3EE8EB01-65DA-C03D-A2DA-215206B5B611}"/>
                </a:ext>
              </a:extLst>
            </p:cNvPr>
            <p:cNvGrpSpPr/>
            <p:nvPr/>
          </p:nvGrpSpPr>
          <p:grpSpPr>
            <a:xfrm>
              <a:off x="10788583" y="2202710"/>
              <a:ext cx="391886" cy="542811"/>
              <a:chOff x="9443884" y="2091230"/>
              <a:chExt cx="391886" cy="542811"/>
            </a:xfrm>
          </p:grpSpPr>
          <p:sp>
            <p:nvSpPr>
              <p:cNvPr id="89" name="1 つの角を切り取った四角形 88">
                <a:extLst>
                  <a:ext uri="{FF2B5EF4-FFF2-40B4-BE49-F238E27FC236}">
                    <a16:creationId xmlns:a16="http://schemas.microsoft.com/office/drawing/2014/main" id="{43CCAEDC-DA21-E879-F810-AE045412AD9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0" name="図 89" descr="黒い背景に白い文字がある&#10;&#10;中程度の精度で自動的に生成された説明">
                <a:extLst>
                  <a:ext uri="{FF2B5EF4-FFF2-40B4-BE49-F238E27FC236}">
                    <a16:creationId xmlns:a16="http://schemas.microsoft.com/office/drawing/2014/main" id="{205B9047-DBA1-61A5-1D93-5E24DE1870F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02" name="テキスト ボックス 101">
            <a:extLst>
              <a:ext uri="{FF2B5EF4-FFF2-40B4-BE49-F238E27FC236}">
                <a16:creationId xmlns:a16="http://schemas.microsoft.com/office/drawing/2014/main" id="{E4809BF2-22A8-8A44-C436-7650294DFBA4}"/>
              </a:ext>
            </a:extLst>
          </p:cNvPr>
          <p:cNvSpPr txBox="1"/>
          <p:nvPr/>
        </p:nvSpPr>
        <p:spPr>
          <a:xfrm>
            <a:off x="8550724" y="5452348"/>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テストケースの出力</a:t>
            </a:r>
          </a:p>
        </p:txBody>
      </p:sp>
      <p:cxnSp>
        <p:nvCxnSpPr>
          <p:cNvPr id="103" name="直線矢印コネクタ 102">
            <a:extLst>
              <a:ext uri="{FF2B5EF4-FFF2-40B4-BE49-F238E27FC236}">
                <a16:creationId xmlns:a16="http://schemas.microsoft.com/office/drawing/2014/main" id="{3CA052B5-8DD6-51CA-0FB2-235EF4C5C04E}"/>
              </a:ext>
            </a:extLst>
          </p:cNvPr>
          <p:cNvCxnSpPr>
            <a:cxnSpLocks/>
          </p:cNvCxnSpPr>
          <p:nvPr/>
        </p:nvCxnSpPr>
        <p:spPr>
          <a:xfrm flipV="1">
            <a:off x="7197556" y="3940225"/>
            <a:ext cx="1388195" cy="948349"/>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AB2617DF-EE2E-9BF2-A45C-0E6ADE2DA694}"/>
              </a:ext>
            </a:extLst>
          </p:cNvPr>
          <p:cNvCxnSpPr>
            <a:cxnSpLocks/>
          </p:cNvCxnSpPr>
          <p:nvPr/>
        </p:nvCxnSpPr>
        <p:spPr>
          <a:xfrm>
            <a:off x="7197556" y="3217100"/>
            <a:ext cx="1374452" cy="2401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2434F378-98C0-5CA4-47F1-4562F3667978}"/>
              </a:ext>
            </a:extLst>
          </p:cNvPr>
          <p:cNvCxnSpPr>
            <a:cxnSpLocks/>
          </p:cNvCxnSpPr>
          <p:nvPr/>
        </p:nvCxnSpPr>
        <p:spPr>
          <a:xfrm>
            <a:off x="7197556" y="2325608"/>
            <a:ext cx="1374452" cy="76952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46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37</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53E7E768-D330-6085-D57B-FDE95AAAED0F}"/>
              </a:ext>
            </a:extLst>
          </p:cNvPr>
          <p:cNvSpPr txBox="1"/>
          <p:nvPr/>
        </p:nvSpPr>
        <p:spPr>
          <a:xfrm>
            <a:off x="5603152" y="5430086"/>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各テストケース</a:t>
            </a:r>
            <a:endParaRPr kumimoji="1" lang="en-US" altLang="ja-JP" dirty="0">
              <a:latin typeface="Hiragino Kaku Gothic Pro W3" panose="020B0300000000000000" pitchFamily="34" charset="-128"/>
              <a:ea typeface="Hiragino Kaku Gothic Pro W3" panose="020B0300000000000000" pitchFamily="34" charset="-128"/>
            </a:endParaRPr>
          </a:p>
          <a:p>
            <a:pPr algn="ctr"/>
            <a:r>
              <a:rPr lang="ja-JP" altLang="en-US">
                <a:latin typeface="Hiragino Kaku Gothic Pro W3" panose="020B0300000000000000" pitchFamily="34" charset="-128"/>
                <a:ea typeface="Hiragino Kaku Gothic Pro W3" panose="020B0300000000000000" pitchFamily="34" charset="-128"/>
              </a:rPr>
              <a:t>に対する出力</a:t>
            </a:r>
            <a:endParaRPr kumimoji="1" lang="ja-JP" altLang="en-US">
              <a:latin typeface="Hiragino Kaku Gothic Pro W3" panose="020B0300000000000000" pitchFamily="34" charset="-128"/>
              <a:ea typeface="Hiragino Kaku Gothic Pro W3" panose="020B0300000000000000" pitchFamily="34" charset="-128"/>
            </a:endParaRPr>
          </a:p>
        </p:txBody>
      </p:sp>
      <p:grpSp>
        <p:nvGrpSpPr>
          <p:cNvPr id="85" name="グループ化 84">
            <a:extLst>
              <a:ext uri="{FF2B5EF4-FFF2-40B4-BE49-F238E27FC236}">
                <a16:creationId xmlns:a16="http://schemas.microsoft.com/office/drawing/2014/main" id="{E23358A7-FEDC-B806-46B5-3DC55C7C2A49}"/>
              </a:ext>
            </a:extLst>
          </p:cNvPr>
          <p:cNvGrpSpPr/>
          <p:nvPr/>
        </p:nvGrpSpPr>
        <p:grpSpPr>
          <a:xfrm>
            <a:off x="9007432" y="3164400"/>
            <a:ext cx="791787" cy="937157"/>
            <a:chOff x="10578525" y="2033062"/>
            <a:chExt cx="601944" cy="712459"/>
          </a:xfrm>
        </p:grpSpPr>
        <p:grpSp>
          <p:nvGrpSpPr>
            <p:cNvPr id="86" name="グループ化 85">
              <a:extLst>
                <a:ext uri="{FF2B5EF4-FFF2-40B4-BE49-F238E27FC236}">
                  <a16:creationId xmlns:a16="http://schemas.microsoft.com/office/drawing/2014/main" id="{137A55C7-7D49-3675-2803-778849B8CEFD}"/>
                </a:ext>
              </a:extLst>
            </p:cNvPr>
            <p:cNvGrpSpPr/>
            <p:nvPr/>
          </p:nvGrpSpPr>
          <p:grpSpPr>
            <a:xfrm>
              <a:off x="10578525" y="2033062"/>
              <a:ext cx="391886" cy="542811"/>
              <a:chOff x="9443884" y="2091230"/>
              <a:chExt cx="391886" cy="542811"/>
            </a:xfrm>
          </p:grpSpPr>
          <p:sp>
            <p:nvSpPr>
              <p:cNvPr id="100" name="1 つの角を切り取った四角形 99">
                <a:extLst>
                  <a:ext uri="{FF2B5EF4-FFF2-40B4-BE49-F238E27FC236}">
                    <a16:creationId xmlns:a16="http://schemas.microsoft.com/office/drawing/2014/main" id="{CA61EC9C-66E8-3D53-D44A-14569E6CA55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1" name="図 100" descr="黒い背景に白い文字がある&#10;&#10;中程度の精度で自動的に生成された説明">
                <a:extLst>
                  <a:ext uri="{FF2B5EF4-FFF2-40B4-BE49-F238E27FC236}">
                    <a16:creationId xmlns:a16="http://schemas.microsoft.com/office/drawing/2014/main" id="{44BFE254-B0CC-3878-4AE3-82CDB059F5AE}"/>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7" name="グループ化 86">
              <a:extLst>
                <a:ext uri="{FF2B5EF4-FFF2-40B4-BE49-F238E27FC236}">
                  <a16:creationId xmlns:a16="http://schemas.microsoft.com/office/drawing/2014/main" id="{2A7B592F-4A0C-27F7-051A-C7A2142709FC}"/>
                </a:ext>
              </a:extLst>
            </p:cNvPr>
            <p:cNvGrpSpPr/>
            <p:nvPr/>
          </p:nvGrpSpPr>
          <p:grpSpPr>
            <a:xfrm>
              <a:off x="10686068" y="2107257"/>
              <a:ext cx="391886" cy="542811"/>
              <a:chOff x="9443884" y="2091230"/>
              <a:chExt cx="391886" cy="542811"/>
            </a:xfrm>
          </p:grpSpPr>
          <p:sp>
            <p:nvSpPr>
              <p:cNvPr id="91" name="1 つの角を切り取った四角形 90">
                <a:extLst>
                  <a:ext uri="{FF2B5EF4-FFF2-40B4-BE49-F238E27FC236}">
                    <a16:creationId xmlns:a16="http://schemas.microsoft.com/office/drawing/2014/main" id="{1106D4A4-6996-3EA6-E29C-9D43802B1D7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86B85AB9-2C28-9D3F-6438-22E7328EEE5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8" name="グループ化 87">
              <a:extLst>
                <a:ext uri="{FF2B5EF4-FFF2-40B4-BE49-F238E27FC236}">
                  <a16:creationId xmlns:a16="http://schemas.microsoft.com/office/drawing/2014/main" id="{3EE8EB01-65DA-C03D-A2DA-215206B5B611}"/>
                </a:ext>
              </a:extLst>
            </p:cNvPr>
            <p:cNvGrpSpPr/>
            <p:nvPr/>
          </p:nvGrpSpPr>
          <p:grpSpPr>
            <a:xfrm>
              <a:off x="10788583" y="2202710"/>
              <a:ext cx="391886" cy="542811"/>
              <a:chOff x="9443884" y="2091230"/>
              <a:chExt cx="391886" cy="542811"/>
            </a:xfrm>
          </p:grpSpPr>
          <p:sp>
            <p:nvSpPr>
              <p:cNvPr id="89" name="1 つの角を切り取った四角形 88">
                <a:extLst>
                  <a:ext uri="{FF2B5EF4-FFF2-40B4-BE49-F238E27FC236}">
                    <a16:creationId xmlns:a16="http://schemas.microsoft.com/office/drawing/2014/main" id="{43CCAEDC-DA21-E879-F810-AE045412AD9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0" name="図 89" descr="黒い背景に白い文字がある&#10;&#10;中程度の精度で自動的に生成された説明">
                <a:extLst>
                  <a:ext uri="{FF2B5EF4-FFF2-40B4-BE49-F238E27FC236}">
                    <a16:creationId xmlns:a16="http://schemas.microsoft.com/office/drawing/2014/main" id="{205B9047-DBA1-61A5-1D93-5E24DE1870F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02" name="テキスト ボックス 101">
            <a:extLst>
              <a:ext uri="{FF2B5EF4-FFF2-40B4-BE49-F238E27FC236}">
                <a16:creationId xmlns:a16="http://schemas.microsoft.com/office/drawing/2014/main" id="{E4809BF2-22A8-8A44-C436-7650294DFBA4}"/>
              </a:ext>
            </a:extLst>
          </p:cNvPr>
          <p:cNvSpPr txBox="1"/>
          <p:nvPr/>
        </p:nvSpPr>
        <p:spPr>
          <a:xfrm>
            <a:off x="8550724" y="5452348"/>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テストケースの出力</a:t>
            </a:r>
          </a:p>
        </p:txBody>
      </p:sp>
      <p:cxnSp>
        <p:nvCxnSpPr>
          <p:cNvPr id="103" name="直線矢印コネクタ 102">
            <a:extLst>
              <a:ext uri="{FF2B5EF4-FFF2-40B4-BE49-F238E27FC236}">
                <a16:creationId xmlns:a16="http://schemas.microsoft.com/office/drawing/2014/main" id="{3CA052B5-8DD6-51CA-0FB2-235EF4C5C04E}"/>
              </a:ext>
            </a:extLst>
          </p:cNvPr>
          <p:cNvCxnSpPr>
            <a:cxnSpLocks/>
          </p:cNvCxnSpPr>
          <p:nvPr/>
        </p:nvCxnSpPr>
        <p:spPr>
          <a:xfrm flipV="1">
            <a:off x="7197556" y="3940225"/>
            <a:ext cx="1388195" cy="948349"/>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AB2617DF-EE2E-9BF2-A45C-0E6ADE2DA694}"/>
              </a:ext>
            </a:extLst>
          </p:cNvPr>
          <p:cNvCxnSpPr>
            <a:cxnSpLocks/>
          </p:cNvCxnSpPr>
          <p:nvPr/>
        </p:nvCxnSpPr>
        <p:spPr>
          <a:xfrm>
            <a:off x="7197556" y="3217100"/>
            <a:ext cx="1374452" cy="2401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2434F378-98C0-5CA4-47F1-4562F3667978}"/>
              </a:ext>
            </a:extLst>
          </p:cNvPr>
          <p:cNvCxnSpPr>
            <a:cxnSpLocks/>
          </p:cNvCxnSpPr>
          <p:nvPr/>
        </p:nvCxnSpPr>
        <p:spPr>
          <a:xfrm>
            <a:off x="7197556" y="2325608"/>
            <a:ext cx="1374452" cy="76952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十字形 15">
            <a:extLst>
              <a:ext uri="{FF2B5EF4-FFF2-40B4-BE49-F238E27FC236}">
                <a16:creationId xmlns:a16="http://schemas.microsoft.com/office/drawing/2014/main" id="{2B0FBB6E-2D1C-59BB-EC43-5B4710A0B87F}"/>
              </a:ext>
            </a:extLst>
          </p:cNvPr>
          <p:cNvSpPr/>
          <p:nvPr/>
        </p:nvSpPr>
        <p:spPr>
          <a:xfrm rot="2722483" flipH="1">
            <a:off x="6490571" y="2000996"/>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ドーナツ 16">
            <a:extLst>
              <a:ext uri="{FF2B5EF4-FFF2-40B4-BE49-F238E27FC236}">
                <a16:creationId xmlns:a16="http://schemas.microsoft.com/office/drawing/2014/main" id="{308B9E71-0722-F952-FB00-9ABA4ED56FFA}"/>
              </a:ext>
            </a:extLst>
          </p:cNvPr>
          <p:cNvSpPr/>
          <p:nvPr/>
        </p:nvSpPr>
        <p:spPr>
          <a:xfrm>
            <a:off x="6682346" y="217031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ドーナツ 18">
            <a:extLst>
              <a:ext uri="{FF2B5EF4-FFF2-40B4-BE49-F238E27FC236}">
                <a16:creationId xmlns:a16="http://schemas.microsoft.com/office/drawing/2014/main" id="{2E09DF92-D4AC-F0FB-C156-B9E1A1608B4A}"/>
              </a:ext>
            </a:extLst>
          </p:cNvPr>
          <p:cNvSpPr/>
          <p:nvPr/>
        </p:nvSpPr>
        <p:spPr>
          <a:xfrm>
            <a:off x="6281339" y="183918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ドーナツ 19">
            <a:extLst>
              <a:ext uri="{FF2B5EF4-FFF2-40B4-BE49-F238E27FC236}">
                <a16:creationId xmlns:a16="http://schemas.microsoft.com/office/drawing/2014/main" id="{79B0169E-A272-A590-0D5C-ADECBDD328D7}"/>
              </a:ext>
            </a:extLst>
          </p:cNvPr>
          <p:cNvSpPr/>
          <p:nvPr/>
        </p:nvSpPr>
        <p:spPr>
          <a:xfrm>
            <a:off x="6281339" y="2724805"/>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ドーナツ 20">
            <a:extLst>
              <a:ext uri="{FF2B5EF4-FFF2-40B4-BE49-F238E27FC236}">
                <a16:creationId xmlns:a16="http://schemas.microsoft.com/office/drawing/2014/main" id="{C5B7F54F-4DF9-865A-CD7F-952FB7AF7643}"/>
              </a:ext>
            </a:extLst>
          </p:cNvPr>
          <p:cNvSpPr/>
          <p:nvPr/>
        </p:nvSpPr>
        <p:spPr>
          <a:xfrm>
            <a:off x="6483979" y="2877205"/>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ドーナツ 21">
            <a:extLst>
              <a:ext uri="{FF2B5EF4-FFF2-40B4-BE49-F238E27FC236}">
                <a16:creationId xmlns:a16="http://schemas.microsoft.com/office/drawing/2014/main" id="{C1D7989D-4452-6818-C152-44DEE1A9A894}"/>
              </a:ext>
            </a:extLst>
          </p:cNvPr>
          <p:cNvSpPr/>
          <p:nvPr/>
        </p:nvSpPr>
        <p:spPr>
          <a:xfrm>
            <a:off x="6679338" y="303927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4" name="ドーナツ 23">
            <a:extLst>
              <a:ext uri="{FF2B5EF4-FFF2-40B4-BE49-F238E27FC236}">
                <a16:creationId xmlns:a16="http://schemas.microsoft.com/office/drawing/2014/main" id="{9BBBCD15-5E42-1CA7-7091-7BB6D98F440A}"/>
              </a:ext>
            </a:extLst>
          </p:cNvPr>
          <p:cNvSpPr/>
          <p:nvPr/>
        </p:nvSpPr>
        <p:spPr>
          <a:xfrm>
            <a:off x="4107205" y="277587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十字形 24">
            <a:extLst>
              <a:ext uri="{FF2B5EF4-FFF2-40B4-BE49-F238E27FC236}">
                <a16:creationId xmlns:a16="http://schemas.microsoft.com/office/drawing/2014/main" id="{F1D2EEE2-4DE3-EFF4-FCC5-47F7168CE353}"/>
              </a:ext>
            </a:extLst>
          </p:cNvPr>
          <p:cNvSpPr/>
          <p:nvPr/>
        </p:nvSpPr>
        <p:spPr>
          <a:xfrm rot="2722483" flipH="1">
            <a:off x="4106220" y="1882820"/>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ドーナツ 25">
            <a:extLst>
              <a:ext uri="{FF2B5EF4-FFF2-40B4-BE49-F238E27FC236}">
                <a16:creationId xmlns:a16="http://schemas.microsoft.com/office/drawing/2014/main" id="{951F6185-B325-70DF-DFF4-75E0D0BD0EB3}"/>
              </a:ext>
            </a:extLst>
          </p:cNvPr>
          <p:cNvSpPr/>
          <p:nvPr/>
        </p:nvSpPr>
        <p:spPr>
          <a:xfrm>
            <a:off x="6679338" y="463929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ドーナツ 26">
            <a:extLst>
              <a:ext uri="{FF2B5EF4-FFF2-40B4-BE49-F238E27FC236}">
                <a16:creationId xmlns:a16="http://schemas.microsoft.com/office/drawing/2014/main" id="{2A9A6405-42F9-9633-6D45-05BBA49326C2}"/>
              </a:ext>
            </a:extLst>
          </p:cNvPr>
          <p:cNvSpPr/>
          <p:nvPr/>
        </p:nvSpPr>
        <p:spPr>
          <a:xfrm>
            <a:off x="6480252" y="448942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ドーナツ 29">
            <a:extLst>
              <a:ext uri="{FF2B5EF4-FFF2-40B4-BE49-F238E27FC236}">
                <a16:creationId xmlns:a16="http://schemas.microsoft.com/office/drawing/2014/main" id="{22E55D29-9649-293F-922D-6D56A6410BEE}"/>
              </a:ext>
            </a:extLst>
          </p:cNvPr>
          <p:cNvSpPr/>
          <p:nvPr/>
        </p:nvSpPr>
        <p:spPr>
          <a:xfrm>
            <a:off x="6280857" y="434133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 name="ドーナツ 30">
            <a:extLst>
              <a:ext uri="{FF2B5EF4-FFF2-40B4-BE49-F238E27FC236}">
                <a16:creationId xmlns:a16="http://schemas.microsoft.com/office/drawing/2014/main" id="{61429B13-120C-3184-0C5C-242406B7C2E1}"/>
              </a:ext>
            </a:extLst>
          </p:cNvPr>
          <p:cNvSpPr/>
          <p:nvPr/>
        </p:nvSpPr>
        <p:spPr>
          <a:xfrm>
            <a:off x="4105522" y="4416781"/>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191049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38</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評価指標</a:t>
            </a: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4E45A793-7F5E-4F95-D006-E87B7E82457A}"/>
                  </a:ext>
                </a:extLst>
              </p:cNvPr>
              <p:cNvSpPr txBox="1"/>
              <p:nvPr/>
            </p:nvSpPr>
            <p:spPr>
              <a:xfrm>
                <a:off x="838200" y="1269233"/>
                <a:ext cx="10515600" cy="1675715"/>
              </a:xfrm>
              <a:prstGeom prst="rect">
                <a:avLst/>
              </a:prstGeom>
              <a:noFill/>
              <a:ln w="25400">
                <a:noFill/>
              </a:ln>
            </p:spPr>
            <p:txBody>
              <a:bodyPr wrap="square" rtlCol="0" anchor="ctr">
                <a:spAutoFit/>
              </a:bodyPr>
              <a:lstStyle/>
              <a:p>
                <a:r>
                  <a:rPr kumimoji="1" lang="ja-JP" altLang="en-US" sz="2800">
                    <a:latin typeface="Hiragino Sans W4" panose="020B0400000000000000" pitchFamily="34" charset="-128"/>
                    <a:ea typeface="Hiragino Sans W4" panose="020B0400000000000000" pitchFamily="34" charset="-128"/>
                  </a:rPr>
                  <a:t>・</a:t>
                </a:r>
                <a14:m>
                  <m:oMath xmlns:m="http://schemas.openxmlformats.org/officeDocument/2006/math">
                    <m:r>
                      <a:rPr kumimoji="1" lang="en-US" altLang="ja-JP" sz="2800" b="0" i="1" dirty="0" smtClean="0">
                        <a:solidFill>
                          <a:srgbClr val="FF0000"/>
                        </a:solidFill>
                        <a:latin typeface="Cambria Math" panose="02040503050406030204" pitchFamily="18" charset="0"/>
                        <a:ea typeface="Hiragino Sans W4" panose="020B0400000000000000" pitchFamily="34" charset="-128"/>
                      </a:rPr>
                      <m:t>𝐴𝑐𝑐𝑢𝑟𝑎𝑐𝑦</m:t>
                    </m:r>
                  </m:oMath>
                </a14:m>
                <a:r>
                  <a:rPr lang="ja-JP" altLang="en-US" sz="2800">
                    <a:latin typeface="Hiragino Sans W4" panose="020B0400000000000000" pitchFamily="34" charset="-128"/>
                    <a:ea typeface="Hiragino Sans W4" panose="020B0400000000000000" pitchFamily="34" charset="-128"/>
                  </a:rPr>
                  <a:t> （正答率）</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solidFill>
                    <a:srgbClr val="FF0000"/>
                  </a:solidFill>
                  <a:latin typeface="Hiragino Sans W4" panose="020B0400000000000000" pitchFamily="34" charset="-128"/>
                  <a:ea typeface="Hiragino Sans W4" panose="020B0400000000000000" pitchFamily="34" charset="-128"/>
                </a:endParaRPr>
              </a:p>
              <a:p>
                <a:r>
                  <a:rPr lang="en-US" altLang="ja-JP" sz="2800" dirty="0">
                    <a:solidFill>
                      <a:srgbClr val="FF0000"/>
                    </a:solidFill>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推薦された全</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の内，</a:t>
                </a:r>
                <a:endParaRPr kumimoji="1" lang="en-US" altLang="ja-JP" sz="2800" dirty="0">
                  <a:solidFill>
                    <a:srgbClr val="FF0000"/>
                  </a:solidFill>
                  <a:latin typeface="Hiragino Sans W4" panose="020B0400000000000000" pitchFamily="34" charset="-128"/>
                  <a:ea typeface="Hiragino Sans W4" panose="020B0400000000000000" pitchFamily="34" charset="-128"/>
                </a:endParaRPr>
              </a:p>
              <a:p>
                <a:pPr>
                  <a:lnSpc>
                    <a:spcPct val="150000"/>
                  </a:lnSpc>
                </a:pPr>
                <a:r>
                  <a:rPr lang="en-US" altLang="ja-JP" sz="2800" dirty="0">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全てのテストケースを通過した</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の割合</a:t>
                </a:r>
                <a:endParaRPr kumimoji="1" lang="en-US" altLang="ja-JP" sz="2800" dirty="0">
                  <a:latin typeface="Hiragino Sans W4" panose="020B0400000000000000" pitchFamily="34" charset="-128"/>
                  <a:ea typeface="Hiragino Sans W4" panose="020B0400000000000000" pitchFamily="34" charset="-128"/>
                </a:endParaRPr>
              </a:p>
            </p:txBody>
          </p:sp>
        </mc:Choice>
        <mc:Fallback xmlns="">
          <p:sp>
            <p:nvSpPr>
              <p:cNvPr id="2" name="テキスト ボックス 1">
                <a:extLst>
                  <a:ext uri="{FF2B5EF4-FFF2-40B4-BE49-F238E27FC236}">
                    <a16:creationId xmlns:a16="http://schemas.microsoft.com/office/drawing/2014/main" id="{4E45A793-7F5E-4F95-D006-E87B7E82457A}"/>
                  </a:ext>
                </a:extLst>
              </p:cNvPr>
              <p:cNvSpPr txBox="1">
                <a:spLocks noRot="1" noChangeAspect="1" noMove="1" noResize="1" noEditPoints="1" noAdjustHandles="1" noChangeArrowheads="1" noChangeShapeType="1" noTextEdit="1"/>
              </p:cNvSpPr>
              <p:nvPr/>
            </p:nvSpPr>
            <p:spPr>
              <a:xfrm>
                <a:off x="838200" y="1269233"/>
                <a:ext cx="10515600" cy="1675715"/>
              </a:xfrm>
              <a:prstGeom prst="rect">
                <a:avLst/>
              </a:prstGeom>
              <a:blipFill>
                <a:blip r:embed="rId3"/>
                <a:stretch>
                  <a:fillRect l="-1206" t="-3008" b="-9774"/>
                </a:stretch>
              </a:blipFill>
              <a:ln w="25400">
                <a:noFill/>
              </a:ln>
            </p:spPr>
            <p:txBody>
              <a:bodyPr/>
              <a:lstStyle/>
              <a:p>
                <a:r>
                  <a:rPr lang="ja-AU" altLang="en-US">
                    <a:noFill/>
                  </a:rPr>
                  <a:t> </a:t>
                </a:r>
              </a:p>
            </p:txBody>
          </p:sp>
        </mc:Fallback>
      </mc:AlternateContent>
    </p:spTree>
    <p:extLst>
      <p:ext uri="{BB962C8B-B14F-4D97-AF65-F5344CB8AC3E}">
        <p14:creationId xmlns:p14="http://schemas.microsoft.com/office/powerpoint/2010/main" val="2553989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39</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評価指標</a:t>
            </a:r>
          </a:p>
        </p:txBody>
      </p:sp>
      <p:sp>
        <p:nvSpPr>
          <p:cNvPr id="4" name="テキスト ボックス 3">
            <a:extLst>
              <a:ext uri="{FF2B5EF4-FFF2-40B4-BE49-F238E27FC236}">
                <a16:creationId xmlns:a16="http://schemas.microsoft.com/office/drawing/2014/main" id="{0428BCD5-292D-8C33-9319-91E39182E152}"/>
              </a:ext>
            </a:extLst>
          </p:cNvPr>
          <p:cNvSpPr txBox="1"/>
          <p:nvPr/>
        </p:nvSpPr>
        <p:spPr>
          <a:xfrm>
            <a:off x="2989700" y="6135435"/>
            <a:ext cx="1997847" cy="400110"/>
          </a:xfrm>
          <a:prstGeom prst="rect">
            <a:avLst/>
          </a:prstGeom>
          <a:noFill/>
        </p:spPr>
        <p:txBody>
          <a:bodyPr wrap="square" rtlCol="0" anchor="ctr">
            <a:spAutoFit/>
          </a:bodyPr>
          <a:lstStyle/>
          <a:p>
            <a:pPr algn="ctr"/>
            <a:r>
              <a:rPr lang="ja-JP" altLang="en-US" sz="2000">
                <a:latin typeface="Hiragino Kaku Gothic Pro W3" panose="020B0300000000000000" pitchFamily="34" charset="-128"/>
                <a:ea typeface="Hiragino Kaku Gothic Pro W3" panose="020B0300000000000000" pitchFamily="34" charset="-128"/>
              </a:rPr>
              <a:t>推薦</a:t>
            </a:r>
            <a:r>
              <a:rPr lang="ja-AU" altLang="en-US" sz="2000" dirty="0">
                <a:latin typeface="Hiragino Kaku Gothic Pro W3" panose="020B0300000000000000" pitchFamily="34" charset="-128"/>
                <a:ea typeface="Hiragino Kaku Gothic Pro W3" panose="020B0300000000000000" pitchFamily="34" charset="-128"/>
              </a:rPr>
              <a:t>コード</a:t>
            </a:r>
            <a:endParaRPr lang="en-US" altLang="ja-JP" sz="2000" dirty="0">
              <a:latin typeface="Hiragino Kaku Gothic Pro W3" panose="020B0300000000000000" pitchFamily="34" charset="-128"/>
              <a:ea typeface="Hiragino Kaku Gothic Pro W3" panose="020B0300000000000000" pitchFamily="34" charset="-128"/>
            </a:endParaRPr>
          </a:p>
        </p:txBody>
      </p:sp>
      <p:pic>
        <p:nvPicPr>
          <p:cNvPr id="6" name="図 5" descr="黒い背景に白い文字がある&#10;&#10;中程度の精度で自動的に生成された説明">
            <a:extLst>
              <a:ext uri="{FF2B5EF4-FFF2-40B4-BE49-F238E27FC236}">
                <a16:creationId xmlns:a16="http://schemas.microsoft.com/office/drawing/2014/main" id="{03B714C9-4F20-74A2-5736-F25BF6D5C350}"/>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3346749"/>
            <a:ext cx="531870" cy="649998"/>
          </a:xfrm>
          <a:prstGeom prst="rect">
            <a:avLst/>
          </a:prstGeom>
          <a:noFill/>
        </p:spPr>
      </p:pic>
      <p:pic>
        <p:nvPicPr>
          <p:cNvPr id="7" name="図 6" descr="黒い背景に白い文字がある&#10;&#10;中程度の精度で自動的に生成された説明">
            <a:extLst>
              <a:ext uri="{FF2B5EF4-FFF2-40B4-BE49-F238E27FC236}">
                <a16:creationId xmlns:a16="http://schemas.microsoft.com/office/drawing/2014/main" id="{9AE3C226-8008-9FF8-C2E3-1C6E37E82E9C}"/>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4252220"/>
            <a:ext cx="531870" cy="649998"/>
          </a:xfrm>
          <a:prstGeom prst="rect">
            <a:avLst/>
          </a:prstGeom>
          <a:noFill/>
        </p:spPr>
      </p:pic>
      <p:pic>
        <p:nvPicPr>
          <p:cNvPr id="8" name="図 7" descr="黒い背景に白い文字がある&#10;&#10;中程度の精度で自動的に生成された説明">
            <a:extLst>
              <a:ext uri="{FF2B5EF4-FFF2-40B4-BE49-F238E27FC236}">
                <a16:creationId xmlns:a16="http://schemas.microsoft.com/office/drawing/2014/main" id="{3CC2A2A5-D134-D263-B911-99443607A3EE}"/>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5148813"/>
            <a:ext cx="531870" cy="649998"/>
          </a:xfrm>
          <a:prstGeom prst="rect">
            <a:avLst/>
          </a:prstGeom>
          <a:noFill/>
        </p:spPr>
      </p:pic>
      <p:sp>
        <p:nvSpPr>
          <p:cNvPr id="10" name="角丸四角形 9">
            <a:extLst>
              <a:ext uri="{FF2B5EF4-FFF2-40B4-BE49-F238E27FC236}">
                <a16:creationId xmlns:a16="http://schemas.microsoft.com/office/drawing/2014/main" id="{6F4F7526-21E1-3811-C3DA-67A286AC8936}"/>
              </a:ext>
            </a:extLst>
          </p:cNvPr>
          <p:cNvSpPr/>
          <p:nvPr/>
        </p:nvSpPr>
        <p:spPr>
          <a:xfrm>
            <a:off x="3275766" y="3183257"/>
            <a:ext cx="1439979" cy="273711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descr="黒い背景に白い文字がある&#10;&#10;中程度の精度で自動的に生成された説明">
            <a:extLst>
              <a:ext uri="{FF2B5EF4-FFF2-40B4-BE49-F238E27FC236}">
                <a16:creationId xmlns:a16="http://schemas.microsoft.com/office/drawing/2014/main" id="{8543A791-6A1A-431C-827C-9F00A6B22732}"/>
              </a:ext>
            </a:extLst>
          </p:cNvPr>
          <p:cNvPicPr>
            <a:picLocks noChangeAspect="1"/>
          </p:cNvPicPr>
          <p:nvPr/>
        </p:nvPicPr>
        <p:blipFill rotWithShape="1">
          <a:blip r:embed="rId3">
            <a:grayscl/>
          </a:blip>
          <a:srcRect l="9600" r="9760"/>
          <a:stretch/>
        </p:blipFill>
        <p:spPr>
          <a:xfrm>
            <a:off x="1048046" y="4257149"/>
            <a:ext cx="515480" cy="639234"/>
          </a:xfrm>
          <a:prstGeom prst="rect">
            <a:avLst/>
          </a:prstGeom>
          <a:noFill/>
        </p:spPr>
      </p:pic>
      <p:sp>
        <p:nvSpPr>
          <p:cNvPr id="21" name="テキスト ボックス 20">
            <a:extLst>
              <a:ext uri="{FF2B5EF4-FFF2-40B4-BE49-F238E27FC236}">
                <a16:creationId xmlns:a16="http://schemas.microsoft.com/office/drawing/2014/main" id="{707D42E0-0183-02B9-9C4B-DF2E6A60F72B}"/>
              </a:ext>
            </a:extLst>
          </p:cNvPr>
          <p:cNvSpPr txBox="1"/>
          <p:nvPr/>
        </p:nvSpPr>
        <p:spPr>
          <a:xfrm>
            <a:off x="239787" y="6133100"/>
            <a:ext cx="2134308" cy="400110"/>
          </a:xfrm>
          <a:prstGeom prst="rect">
            <a:avLst/>
          </a:prstGeom>
          <a:noFill/>
        </p:spPr>
        <p:txBody>
          <a:bodyPr wrap="square" rtlCol="0" anchor="ctr">
            <a:spAutoFit/>
          </a:bodyPr>
          <a:lstStyle/>
          <a:p>
            <a:pPr algn="ctr"/>
            <a:r>
              <a:rPr kumimoji="1" lang="ja-AU" altLang="en-US" sz="2000" dirty="0">
                <a:latin typeface="Hiragino Sans W4" panose="020B0400000000000000" pitchFamily="34" charset="-128"/>
                <a:ea typeface="Hiragino Sans W4" panose="020B0400000000000000" pitchFamily="34" charset="-128"/>
              </a:rPr>
              <a:t>問題</a:t>
            </a:r>
            <a:r>
              <a:rPr lang="en-US" altLang="ja-AU" sz="2000" dirty="0">
                <a:latin typeface="Hiragino Sans W4" panose="020B0400000000000000" pitchFamily="34" charset="-128"/>
                <a:ea typeface="Hiragino Sans W4" panose="020B0400000000000000" pitchFamily="34" charset="-128"/>
              </a:rPr>
              <a:t>99-A</a:t>
            </a:r>
            <a:endParaRPr kumimoji="1" lang="ja-JP" altLang="en-US" sz="2000">
              <a:latin typeface="Hiragino Sans W4" panose="020B0400000000000000" pitchFamily="34" charset="-128"/>
              <a:ea typeface="Hiragino Sans W4" panose="020B0400000000000000" pitchFamily="34" charset="-128"/>
            </a:endParaRPr>
          </a:p>
        </p:txBody>
      </p:sp>
      <p:cxnSp>
        <p:nvCxnSpPr>
          <p:cNvPr id="22" name="直線矢印コネクタ 21">
            <a:extLst>
              <a:ext uri="{FF2B5EF4-FFF2-40B4-BE49-F238E27FC236}">
                <a16:creationId xmlns:a16="http://schemas.microsoft.com/office/drawing/2014/main" id="{6E2579BB-4D07-D916-E686-819A8E92CEA8}"/>
              </a:ext>
            </a:extLst>
          </p:cNvPr>
          <p:cNvCxnSpPr>
            <a:cxnSpLocks/>
          </p:cNvCxnSpPr>
          <p:nvPr/>
        </p:nvCxnSpPr>
        <p:spPr>
          <a:xfrm flipV="1">
            <a:off x="2156296" y="3782585"/>
            <a:ext cx="1363754" cy="7036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557950D-B4C9-9B53-64FE-390B0DCB8AA7}"/>
              </a:ext>
            </a:extLst>
          </p:cNvPr>
          <p:cNvCxnSpPr>
            <a:cxnSpLocks/>
          </p:cNvCxnSpPr>
          <p:nvPr/>
        </p:nvCxnSpPr>
        <p:spPr>
          <a:xfrm>
            <a:off x="2150681" y="4587994"/>
            <a:ext cx="138104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60316DD-8DE9-708F-B0CA-2AEC275EA573}"/>
              </a:ext>
            </a:extLst>
          </p:cNvPr>
          <p:cNvCxnSpPr>
            <a:cxnSpLocks/>
          </p:cNvCxnSpPr>
          <p:nvPr/>
        </p:nvCxnSpPr>
        <p:spPr>
          <a:xfrm>
            <a:off x="2142418" y="4647824"/>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47844F65-E0E7-9763-5DDF-C0A57E6D2649}"/>
              </a:ext>
            </a:extLst>
          </p:cNvPr>
          <p:cNvGrpSpPr/>
          <p:nvPr/>
        </p:nvGrpSpPr>
        <p:grpSpPr>
          <a:xfrm>
            <a:off x="6023506" y="3368511"/>
            <a:ext cx="816959" cy="770591"/>
            <a:chOff x="6257377" y="1963768"/>
            <a:chExt cx="1066592" cy="1006056"/>
          </a:xfrm>
        </p:grpSpPr>
        <p:pic>
          <p:nvPicPr>
            <p:cNvPr id="27" name="図 26" descr="モニター, テレビ, 画面, 部屋 が含まれている画像&#10;&#10;自動的に生成された説明">
              <a:extLst>
                <a:ext uri="{FF2B5EF4-FFF2-40B4-BE49-F238E27FC236}">
                  <a16:creationId xmlns:a16="http://schemas.microsoft.com/office/drawing/2014/main" id="{B690F663-BB9B-90AD-DB6D-D8E716D66588}"/>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28" name="1 つの角を切り取った四角形 27">
              <a:extLst>
                <a:ext uri="{FF2B5EF4-FFF2-40B4-BE49-F238E27FC236}">
                  <a16:creationId xmlns:a16="http://schemas.microsoft.com/office/drawing/2014/main" id="{B5F11803-5C44-23CB-598C-F987D4B906E6}"/>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9" name="図 28" descr="モニター, テレビ, 画面, 部屋 が含まれている画像&#10;&#10;自動的に生成された説明">
              <a:extLst>
                <a:ext uri="{FF2B5EF4-FFF2-40B4-BE49-F238E27FC236}">
                  <a16:creationId xmlns:a16="http://schemas.microsoft.com/office/drawing/2014/main" id="{4CB59224-EEDC-0748-C6A6-04A742130E4A}"/>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30" name="1 つの角を切り取った四角形 29">
              <a:extLst>
                <a:ext uri="{FF2B5EF4-FFF2-40B4-BE49-F238E27FC236}">
                  <a16:creationId xmlns:a16="http://schemas.microsoft.com/office/drawing/2014/main" id="{2F8FD2F2-CEF4-DE50-98A1-0494643CFF21}"/>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1" name="図 30" descr="文字が書かれている&#10;&#10;自動的に生成された説明">
              <a:extLst>
                <a:ext uri="{FF2B5EF4-FFF2-40B4-BE49-F238E27FC236}">
                  <a16:creationId xmlns:a16="http://schemas.microsoft.com/office/drawing/2014/main" id="{B646B5FD-4B59-BAD9-9513-50D487D0BA0D}"/>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32" name="グループ化 31">
            <a:extLst>
              <a:ext uri="{FF2B5EF4-FFF2-40B4-BE49-F238E27FC236}">
                <a16:creationId xmlns:a16="http://schemas.microsoft.com/office/drawing/2014/main" id="{28DEE05A-98B4-D1A8-48C1-AE976A988406}"/>
              </a:ext>
            </a:extLst>
          </p:cNvPr>
          <p:cNvGrpSpPr/>
          <p:nvPr/>
        </p:nvGrpSpPr>
        <p:grpSpPr>
          <a:xfrm>
            <a:off x="6023506" y="422371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C405DFE0-EAC2-0613-88C9-CFC00DD1608E}"/>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34" name="1 つの角を切り取った四角形 33">
              <a:extLst>
                <a:ext uri="{FF2B5EF4-FFF2-40B4-BE49-F238E27FC236}">
                  <a16:creationId xmlns:a16="http://schemas.microsoft.com/office/drawing/2014/main" id="{C5392F42-F310-5F25-63AA-F6EBF3D603F0}"/>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5" name="図 34" descr="モニター, テレビ, 画面, 部屋 が含まれている画像&#10;&#10;自動的に生成された説明">
              <a:extLst>
                <a:ext uri="{FF2B5EF4-FFF2-40B4-BE49-F238E27FC236}">
                  <a16:creationId xmlns:a16="http://schemas.microsoft.com/office/drawing/2014/main" id="{3D052F21-1E6E-148B-FA1F-0FF583F2CE9C}"/>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36" name="1 つの角を切り取った四角形 35">
              <a:extLst>
                <a:ext uri="{FF2B5EF4-FFF2-40B4-BE49-F238E27FC236}">
                  <a16:creationId xmlns:a16="http://schemas.microsoft.com/office/drawing/2014/main" id="{8952948F-7A5B-51A9-1C77-3E9BD4797BF3}"/>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7" name="図 36" descr="文字が書かれている&#10;&#10;自動的に生成された説明">
              <a:extLst>
                <a:ext uri="{FF2B5EF4-FFF2-40B4-BE49-F238E27FC236}">
                  <a16:creationId xmlns:a16="http://schemas.microsoft.com/office/drawing/2014/main" id="{6190134D-1DB7-C1CC-C9A8-A6A2ED18096F}"/>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38" name="グループ化 37">
            <a:extLst>
              <a:ext uri="{FF2B5EF4-FFF2-40B4-BE49-F238E27FC236}">
                <a16:creationId xmlns:a16="http://schemas.microsoft.com/office/drawing/2014/main" id="{635CA191-1ED9-4223-26ED-7CA0D83CB178}"/>
              </a:ext>
            </a:extLst>
          </p:cNvPr>
          <p:cNvGrpSpPr/>
          <p:nvPr/>
        </p:nvGrpSpPr>
        <p:grpSpPr>
          <a:xfrm>
            <a:off x="6023506" y="5090844"/>
            <a:ext cx="816959" cy="770591"/>
            <a:chOff x="6257377" y="1963768"/>
            <a:chExt cx="1066592" cy="1006056"/>
          </a:xfrm>
        </p:grpSpPr>
        <p:pic>
          <p:nvPicPr>
            <p:cNvPr id="39" name="図 38" descr="モニター, テレビ, 画面, 部屋 が含まれている画像&#10;&#10;自動的に生成された説明">
              <a:extLst>
                <a:ext uri="{FF2B5EF4-FFF2-40B4-BE49-F238E27FC236}">
                  <a16:creationId xmlns:a16="http://schemas.microsoft.com/office/drawing/2014/main" id="{6D50DEF4-21C1-648C-C08D-36E77C89486B}"/>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0" name="1 つの角を切り取った四角形 39">
              <a:extLst>
                <a:ext uri="{FF2B5EF4-FFF2-40B4-BE49-F238E27FC236}">
                  <a16:creationId xmlns:a16="http://schemas.microsoft.com/office/drawing/2014/main" id="{9F5D16A9-DC00-C8D9-1367-176C936E5FA6}"/>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1" name="図 40" descr="モニター, テレビ, 画面, 部屋 が含まれている画像&#10;&#10;自動的に生成された説明">
              <a:extLst>
                <a:ext uri="{FF2B5EF4-FFF2-40B4-BE49-F238E27FC236}">
                  <a16:creationId xmlns:a16="http://schemas.microsoft.com/office/drawing/2014/main" id="{2849FB05-A310-D26B-9BF2-AE7A59DA79B4}"/>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2" name="1 つの角を切り取った四角形 41">
              <a:extLst>
                <a:ext uri="{FF2B5EF4-FFF2-40B4-BE49-F238E27FC236}">
                  <a16:creationId xmlns:a16="http://schemas.microsoft.com/office/drawing/2014/main" id="{9F0AB929-3A18-9656-253B-ADAF63687E96}"/>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3" name="図 42" descr="文字が書かれている&#10;&#10;自動的に生成された説明">
              <a:extLst>
                <a:ext uri="{FF2B5EF4-FFF2-40B4-BE49-F238E27FC236}">
                  <a16:creationId xmlns:a16="http://schemas.microsoft.com/office/drawing/2014/main" id="{73BE035F-E77B-EB5F-1C9E-A77640FA5BDA}"/>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44" name="直線矢印コネクタ 43">
            <a:extLst>
              <a:ext uri="{FF2B5EF4-FFF2-40B4-BE49-F238E27FC236}">
                <a16:creationId xmlns:a16="http://schemas.microsoft.com/office/drawing/2014/main" id="{2AA93801-C619-5948-B5C6-2467B23B5E49}"/>
              </a:ext>
            </a:extLst>
          </p:cNvPr>
          <p:cNvCxnSpPr>
            <a:cxnSpLocks/>
          </p:cNvCxnSpPr>
          <p:nvPr/>
        </p:nvCxnSpPr>
        <p:spPr>
          <a:xfrm>
            <a:off x="4500000" y="3747759"/>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6BEF73A5-F14C-2DDD-14C4-113577E814C1}"/>
              </a:ext>
            </a:extLst>
          </p:cNvPr>
          <p:cNvCxnSpPr>
            <a:cxnSpLocks/>
          </p:cNvCxnSpPr>
          <p:nvPr/>
        </p:nvCxnSpPr>
        <p:spPr>
          <a:xfrm>
            <a:off x="4500000" y="4600502"/>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A214ADF8-FAD7-0DED-0077-FF99932E9819}"/>
              </a:ext>
            </a:extLst>
          </p:cNvPr>
          <p:cNvCxnSpPr>
            <a:cxnSpLocks/>
          </p:cNvCxnSpPr>
          <p:nvPr/>
        </p:nvCxnSpPr>
        <p:spPr>
          <a:xfrm>
            <a:off x="4500000" y="5506759"/>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58A92CCC-8F6A-2ED9-74D8-4CEC30EDE97E}"/>
              </a:ext>
            </a:extLst>
          </p:cNvPr>
          <p:cNvSpPr txBox="1"/>
          <p:nvPr/>
        </p:nvSpPr>
        <p:spPr>
          <a:xfrm>
            <a:off x="5580894" y="5979212"/>
            <a:ext cx="1997847" cy="707886"/>
          </a:xfrm>
          <a:prstGeom prst="rect">
            <a:avLst/>
          </a:prstGeom>
          <a:noFill/>
        </p:spPr>
        <p:txBody>
          <a:bodyPr wrap="square" rtlCol="0" anchor="ctr">
            <a:spAutoFit/>
          </a:bodyPr>
          <a:lstStyle/>
          <a:p>
            <a:pPr algn="ctr"/>
            <a:r>
              <a:rPr kumimoji="1" lang="ja-JP" altLang="en-US" sz="2000">
                <a:latin typeface="Hiragino Kaku Gothic Pro W3" panose="020B0300000000000000" pitchFamily="34" charset="-128"/>
                <a:ea typeface="Hiragino Kaku Gothic Pro W3" panose="020B0300000000000000" pitchFamily="34" charset="-128"/>
              </a:rPr>
              <a:t>各テストケース</a:t>
            </a:r>
            <a:endParaRPr kumimoji="1" lang="en-US" altLang="ja-JP" sz="2000" dirty="0">
              <a:latin typeface="Hiragino Kaku Gothic Pro W3" panose="020B0300000000000000" pitchFamily="34" charset="-128"/>
              <a:ea typeface="Hiragino Kaku Gothic Pro W3" panose="020B0300000000000000" pitchFamily="34" charset="-128"/>
            </a:endParaRPr>
          </a:p>
          <a:p>
            <a:pPr algn="ctr"/>
            <a:r>
              <a:rPr lang="ja-JP" altLang="en-US" sz="2000">
                <a:latin typeface="Hiragino Kaku Gothic Pro W3" panose="020B0300000000000000" pitchFamily="34" charset="-128"/>
                <a:ea typeface="Hiragino Kaku Gothic Pro W3" panose="020B0300000000000000" pitchFamily="34" charset="-128"/>
              </a:rPr>
              <a:t>に対する出力</a:t>
            </a:r>
            <a:endParaRPr kumimoji="1" lang="ja-JP" altLang="en-US" sz="2000">
              <a:latin typeface="Hiragino Kaku Gothic Pro W3" panose="020B0300000000000000" pitchFamily="34" charset="-128"/>
              <a:ea typeface="Hiragino Kaku Gothic Pro W3" panose="020B0300000000000000" pitchFamily="34" charset="-128"/>
            </a:endParaRPr>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AC14DCCC-78A7-21C6-ECF3-CD12480DFF07}"/>
                  </a:ext>
                </a:extLst>
              </p:cNvPr>
              <p:cNvSpPr txBox="1"/>
              <p:nvPr/>
            </p:nvSpPr>
            <p:spPr>
              <a:xfrm>
                <a:off x="8383298" y="6102322"/>
                <a:ext cx="1870111" cy="46166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ea typeface="Hiragino Kaku Gothic Pro W3" panose="020B0300000000000000" pitchFamily="34" charset="-128"/>
                        </a:rPr>
                        <m:t>𝐴𝑐𝑐𝑢𝑟𝑎𝑐𝑐𝑦</m:t>
                      </m:r>
                    </m:oMath>
                  </m:oMathPara>
                </a14:m>
                <a:endParaRPr kumimoji="1" lang="ja-JP" altLang="en-US" sz="2400">
                  <a:latin typeface="Hiragino Kaku Gothic Pro W3" panose="020B0300000000000000" pitchFamily="34" charset="-128"/>
                  <a:ea typeface="Hiragino Kaku Gothic Pro W3" panose="020B0300000000000000" pitchFamily="34" charset="-128"/>
                </a:endParaRPr>
              </a:p>
            </p:txBody>
          </p:sp>
        </mc:Choice>
        <mc:Fallback xmlns="">
          <p:sp>
            <p:nvSpPr>
              <p:cNvPr id="58" name="テキスト ボックス 57">
                <a:extLst>
                  <a:ext uri="{FF2B5EF4-FFF2-40B4-BE49-F238E27FC236}">
                    <a16:creationId xmlns:a16="http://schemas.microsoft.com/office/drawing/2014/main" id="{AC14DCCC-78A7-21C6-ECF3-CD12480DFF07}"/>
                  </a:ext>
                </a:extLst>
              </p:cNvPr>
              <p:cNvSpPr txBox="1">
                <a:spLocks noRot="1" noChangeAspect="1" noMove="1" noResize="1" noEditPoints="1" noAdjustHandles="1" noChangeArrowheads="1" noChangeShapeType="1" noTextEdit="1"/>
              </p:cNvSpPr>
              <p:nvPr/>
            </p:nvSpPr>
            <p:spPr>
              <a:xfrm>
                <a:off x="8383298" y="6102322"/>
                <a:ext cx="1870111" cy="461665"/>
              </a:xfrm>
              <a:prstGeom prst="rect">
                <a:avLst/>
              </a:prstGeom>
              <a:blipFill>
                <a:blip r:embed="rId7"/>
                <a:stretch>
                  <a:fillRect b="-18919"/>
                </a:stretch>
              </a:blipFill>
            </p:spPr>
            <p:txBody>
              <a:bodyPr/>
              <a:lstStyle/>
              <a:p>
                <a:r>
                  <a:rPr lang="ja-AU" altLang="en-US">
                    <a:noFill/>
                  </a:rPr>
                  <a:t> </a:t>
                </a:r>
              </a:p>
            </p:txBody>
          </p:sp>
        </mc:Fallback>
      </mc:AlternateContent>
      <p:sp>
        <p:nvSpPr>
          <p:cNvPr id="63" name="十字形 62">
            <a:extLst>
              <a:ext uri="{FF2B5EF4-FFF2-40B4-BE49-F238E27FC236}">
                <a16:creationId xmlns:a16="http://schemas.microsoft.com/office/drawing/2014/main" id="{E6E9FFC7-7537-23F1-A8F6-CC35CBAA686A}"/>
              </a:ext>
            </a:extLst>
          </p:cNvPr>
          <p:cNvSpPr/>
          <p:nvPr/>
        </p:nvSpPr>
        <p:spPr>
          <a:xfrm rot="2722483" flipH="1">
            <a:off x="6490571" y="3353280"/>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ドーナツ 63">
            <a:extLst>
              <a:ext uri="{FF2B5EF4-FFF2-40B4-BE49-F238E27FC236}">
                <a16:creationId xmlns:a16="http://schemas.microsoft.com/office/drawing/2014/main" id="{F0E7191C-F75D-9688-3980-CFB07E3EA501}"/>
              </a:ext>
            </a:extLst>
          </p:cNvPr>
          <p:cNvSpPr/>
          <p:nvPr/>
        </p:nvSpPr>
        <p:spPr>
          <a:xfrm>
            <a:off x="6682346" y="352260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5" name="ドーナツ 64">
            <a:extLst>
              <a:ext uri="{FF2B5EF4-FFF2-40B4-BE49-F238E27FC236}">
                <a16:creationId xmlns:a16="http://schemas.microsoft.com/office/drawing/2014/main" id="{CE77FABA-B0E5-5080-D97D-BFD5410F9443}"/>
              </a:ext>
            </a:extLst>
          </p:cNvPr>
          <p:cNvSpPr/>
          <p:nvPr/>
        </p:nvSpPr>
        <p:spPr>
          <a:xfrm>
            <a:off x="6281339" y="319147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6" name="ドーナツ 65">
            <a:extLst>
              <a:ext uri="{FF2B5EF4-FFF2-40B4-BE49-F238E27FC236}">
                <a16:creationId xmlns:a16="http://schemas.microsoft.com/office/drawing/2014/main" id="{7A51E551-2AB8-AA43-5A79-ED83D2AC3E45}"/>
              </a:ext>
            </a:extLst>
          </p:cNvPr>
          <p:cNvSpPr/>
          <p:nvPr/>
        </p:nvSpPr>
        <p:spPr>
          <a:xfrm>
            <a:off x="6281339" y="407708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7" name="ドーナツ 66">
            <a:extLst>
              <a:ext uri="{FF2B5EF4-FFF2-40B4-BE49-F238E27FC236}">
                <a16:creationId xmlns:a16="http://schemas.microsoft.com/office/drawing/2014/main" id="{A393A1B4-944F-3768-580C-1ED1D983CE2F}"/>
              </a:ext>
            </a:extLst>
          </p:cNvPr>
          <p:cNvSpPr/>
          <p:nvPr/>
        </p:nvSpPr>
        <p:spPr>
          <a:xfrm>
            <a:off x="6483979" y="422948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8" name="ドーナツ 67">
            <a:extLst>
              <a:ext uri="{FF2B5EF4-FFF2-40B4-BE49-F238E27FC236}">
                <a16:creationId xmlns:a16="http://schemas.microsoft.com/office/drawing/2014/main" id="{8823CDEA-47D6-4CC5-4DA5-1308A45EE1AB}"/>
              </a:ext>
            </a:extLst>
          </p:cNvPr>
          <p:cNvSpPr/>
          <p:nvPr/>
        </p:nvSpPr>
        <p:spPr>
          <a:xfrm>
            <a:off x="6679338" y="439155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9" name="ドーナツ 68">
            <a:extLst>
              <a:ext uri="{FF2B5EF4-FFF2-40B4-BE49-F238E27FC236}">
                <a16:creationId xmlns:a16="http://schemas.microsoft.com/office/drawing/2014/main" id="{B906B9ED-A5CF-AE34-E24F-3CB427FEAECE}"/>
              </a:ext>
            </a:extLst>
          </p:cNvPr>
          <p:cNvSpPr/>
          <p:nvPr/>
        </p:nvSpPr>
        <p:spPr>
          <a:xfrm>
            <a:off x="4107205" y="412816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0" name="十字形 69">
            <a:extLst>
              <a:ext uri="{FF2B5EF4-FFF2-40B4-BE49-F238E27FC236}">
                <a16:creationId xmlns:a16="http://schemas.microsoft.com/office/drawing/2014/main" id="{AD622AE1-B646-FEBE-CC6A-8A7E0EE42B0D}"/>
              </a:ext>
            </a:extLst>
          </p:cNvPr>
          <p:cNvSpPr/>
          <p:nvPr/>
        </p:nvSpPr>
        <p:spPr>
          <a:xfrm rot="2722483" flipH="1">
            <a:off x="4106220" y="323510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ドーナツ 70">
            <a:extLst>
              <a:ext uri="{FF2B5EF4-FFF2-40B4-BE49-F238E27FC236}">
                <a16:creationId xmlns:a16="http://schemas.microsoft.com/office/drawing/2014/main" id="{579F74C8-2A3A-6ACA-07DA-83E4125C1F06}"/>
              </a:ext>
            </a:extLst>
          </p:cNvPr>
          <p:cNvSpPr/>
          <p:nvPr/>
        </p:nvSpPr>
        <p:spPr>
          <a:xfrm>
            <a:off x="6679338" y="525747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2" name="ドーナツ 71">
            <a:extLst>
              <a:ext uri="{FF2B5EF4-FFF2-40B4-BE49-F238E27FC236}">
                <a16:creationId xmlns:a16="http://schemas.microsoft.com/office/drawing/2014/main" id="{02FAA0A2-23D8-7416-64A4-F63F4A7DE552}"/>
              </a:ext>
            </a:extLst>
          </p:cNvPr>
          <p:cNvSpPr/>
          <p:nvPr/>
        </p:nvSpPr>
        <p:spPr>
          <a:xfrm>
            <a:off x="6480252" y="510761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3" name="ドーナツ 72">
            <a:extLst>
              <a:ext uri="{FF2B5EF4-FFF2-40B4-BE49-F238E27FC236}">
                <a16:creationId xmlns:a16="http://schemas.microsoft.com/office/drawing/2014/main" id="{0EC02A60-0712-9317-6688-A8F75579D77A}"/>
              </a:ext>
            </a:extLst>
          </p:cNvPr>
          <p:cNvSpPr/>
          <p:nvPr/>
        </p:nvSpPr>
        <p:spPr>
          <a:xfrm>
            <a:off x="6280857" y="495952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4" name="ドーナツ 73">
            <a:extLst>
              <a:ext uri="{FF2B5EF4-FFF2-40B4-BE49-F238E27FC236}">
                <a16:creationId xmlns:a16="http://schemas.microsoft.com/office/drawing/2014/main" id="{DDC7959B-5E48-A7B1-EF7D-DCF99B52F910}"/>
              </a:ext>
            </a:extLst>
          </p:cNvPr>
          <p:cNvSpPr/>
          <p:nvPr/>
        </p:nvSpPr>
        <p:spPr>
          <a:xfrm>
            <a:off x="4105522" y="503496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3" name="右矢印 82">
            <a:extLst>
              <a:ext uri="{FF2B5EF4-FFF2-40B4-BE49-F238E27FC236}">
                <a16:creationId xmlns:a16="http://schemas.microsoft.com/office/drawing/2014/main" id="{A5C555D0-44C8-5FDF-4DF2-470458CC2B9D}"/>
              </a:ext>
            </a:extLst>
          </p:cNvPr>
          <p:cNvSpPr/>
          <p:nvPr/>
        </p:nvSpPr>
        <p:spPr>
          <a:xfrm>
            <a:off x="7499486" y="4356501"/>
            <a:ext cx="765470" cy="48800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311A41CA-27E9-86A5-43CC-A4ED5BAC4AC3}"/>
                  </a:ext>
                </a:extLst>
              </p:cNvPr>
              <p:cNvSpPr txBox="1"/>
              <p:nvPr/>
            </p:nvSpPr>
            <p:spPr>
              <a:xfrm>
                <a:off x="8383297" y="4093297"/>
                <a:ext cx="1870111" cy="1017523"/>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ea typeface="Hiragino Kaku Gothic Pro W3" panose="020B0300000000000000" pitchFamily="34" charset="-128"/>
                            </a:rPr>
                          </m:ctrlPr>
                        </m:fPr>
                        <m:num>
                          <m:r>
                            <a:rPr kumimoji="1" lang="en-US" altLang="ja-JP" sz="3200" b="0" i="1" smtClean="0">
                              <a:latin typeface="Cambria Math" panose="02040503050406030204" pitchFamily="18" charset="0"/>
                              <a:ea typeface="Hiragino Kaku Gothic Pro W3" panose="020B0300000000000000" pitchFamily="34" charset="-128"/>
                            </a:rPr>
                            <m:t>2</m:t>
                          </m:r>
                        </m:num>
                        <m:den>
                          <m:r>
                            <a:rPr kumimoji="1" lang="en-US" altLang="ja-JP" sz="3200" b="0" i="1" smtClean="0">
                              <a:latin typeface="Cambria Math" panose="02040503050406030204" pitchFamily="18" charset="0"/>
                              <a:ea typeface="Hiragino Kaku Gothic Pro W3" panose="020B0300000000000000" pitchFamily="34" charset="-128"/>
                            </a:rPr>
                            <m:t>3</m:t>
                          </m:r>
                        </m:den>
                      </m:f>
                    </m:oMath>
                  </m:oMathPara>
                </a14:m>
                <a:endParaRPr kumimoji="1" lang="en-US" altLang="ja-JP" sz="3200" b="0" dirty="0">
                  <a:latin typeface="Hiragino Kaku Gothic Pro W3" panose="020B0300000000000000" pitchFamily="34" charset="-128"/>
                  <a:ea typeface="Hiragino Kaku Gothic Pro W3" panose="020B0300000000000000" pitchFamily="34" charset="-128"/>
                </a:endParaRPr>
              </a:p>
            </p:txBody>
          </p:sp>
        </mc:Choice>
        <mc:Fallback xmlns="">
          <p:sp>
            <p:nvSpPr>
              <p:cNvPr id="84" name="テキスト ボックス 83">
                <a:extLst>
                  <a:ext uri="{FF2B5EF4-FFF2-40B4-BE49-F238E27FC236}">
                    <a16:creationId xmlns:a16="http://schemas.microsoft.com/office/drawing/2014/main" id="{311A41CA-27E9-86A5-43CC-A4ED5BAC4AC3}"/>
                  </a:ext>
                </a:extLst>
              </p:cNvPr>
              <p:cNvSpPr txBox="1">
                <a:spLocks noRot="1" noChangeAspect="1" noMove="1" noResize="1" noEditPoints="1" noAdjustHandles="1" noChangeArrowheads="1" noChangeShapeType="1" noTextEdit="1"/>
              </p:cNvSpPr>
              <p:nvPr/>
            </p:nvSpPr>
            <p:spPr>
              <a:xfrm>
                <a:off x="8383297" y="4093297"/>
                <a:ext cx="1870111" cy="1017523"/>
              </a:xfrm>
              <a:prstGeom prst="rect">
                <a:avLst/>
              </a:prstGeom>
              <a:blipFill>
                <a:blip r:embed="rId8"/>
                <a:stretch>
                  <a:fillRect b="-7407"/>
                </a:stretch>
              </a:blipFill>
            </p:spPr>
            <p:txBody>
              <a:bodyPr/>
              <a:lstStyle/>
              <a:p>
                <a:r>
                  <a:rPr lang="ja-AU"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0A98A6D-0E3B-02AD-421E-A22D1DFBE7A7}"/>
                  </a:ext>
                </a:extLst>
              </p:cNvPr>
              <p:cNvSpPr txBox="1"/>
              <p:nvPr/>
            </p:nvSpPr>
            <p:spPr>
              <a:xfrm>
                <a:off x="838200" y="1269233"/>
                <a:ext cx="10515600" cy="1675715"/>
              </a:xfrm>
              <a:prstGeom prst="rect">
                <a:avLst/>
              </a:prstGeom>
              <a:noFill/>
              <a:ln w="25400">
                <a:noFill/>
              </a:ln>
            </p:spPr>
            <p:txBody>
              <a:bodyPr wrap="square" rtlCol="0" anchor="ctr">
                <a:spAutoFit/>
              </a:bodyPr>
              <a:lstStyle/>
              <a:p>
                <a:r>
                  <a:rPr kumimoji="1" lang="ja-JP" altLang="en-US" sz="2800">
                    <a:latin typeface="Hiragino Sans W4" panose="020B0400000000000000" pitchFamily="34" charset="-128"/>
                    <a:ea typeface="Hiragino Sans W4" panose="020B0400000000000000" pitchFamily="34" charset="-128"/>
                  </a:rPr>
                  <a:t>・</a:t>
                </a:r>
                <a14:m>
                  <m:oMath xmlns:m="http://schemas.openxmlformats.org/officeDocument/2006/math">
                    <m:r>
                      <a:rPr kumimoji="1" lang="en-US" altLang="ja-JP" sz="2800" b="0" i="1" dirty="0" smtClean="0">
                        <a:solidFill>
                          <a:srgbClr val="FF0000"/>
                        </a:solidFill>
                        <a:latin typeface="Cambria Math" panose="02040503050406030204" pitchFamily="18" charset="0"/>
                        <a:ea typeface="Hiragino Sans W4" panose="020B0400000000000000" pitchFamily="34" charset="-128"/>
                      </a:rPr>
                      <m:t>𝐴𝑐𝑐𝑢𝑟𝑎𝑐𝑦</m:t>
                    </m:r>
                  </m:oMath>
                </a14:m>
                <a:r>
                  <a:rPr lang="ja-JP" altLang="en-US" sz="2800">
                    <a:latin typeface="Hiragino Sans W4" panose="020B0400000000000000" pitchFamily="34" charset="-128"/>
                    <a:ea typeface="Hiragino Sans W4" panose="020B0400000000000000" pitchFamily="34" charset="-128"/>
                  </a:rPr>
                  <a:t> （正答率）</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solidFill>
                    <a:srgbClr val="FF0000"/>
                  </a:solidFill>
                  <a:latin typeface="Hiragino Sans W4" panose="020B0400000000000000" pitchFamily="34" charset="-128"/>
                  <a:ea typeface="Hiragino Sans W4" panose="020B0400000000000000" pitchFamily="34" charset="-128"/>
                </a:endParaRPr>
              </a:p>
              <a:p>
                <a:r>
                  <a:rPr lang="en-US" altLang="ja-JP" sz="2800" dirty="0">
                    <a:solidFill>
                      <a:srgbClr val="FF0000"/>
                    </a:solidFill>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推薦された全</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の内，</a:t>
                </a:r>
                <a:endParaRPr kumimoji="1" lang="en-US" altLang="ja-JP" sz="2800" dirty="0">
                  <a:solidFill>
                    <a:srgbClr val="FF0000"/>
                  </a:solidFill>
                  <a:latin typeface="Hiragino Sans W4" panose="020B0400000000000000" pitchFamily="34" charset="-128"/>
                  <a:ea typeface="Hiragino Sans W4" panose="020B0400000000000000" pitchFamily="34" charset="-128"/>
                </a:endParaRPr>
              </a:p>
              <a:p>
                <a:pPr>
                  <a:lnSpc>
                    <a:spcPct val="150000"/>
                  </a:lnSpc>
                </a:pPr>
                <a:r>
                  <a:rPr lang="en-US" altLang="ja-JP" sz="2800" dirty="0">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全てのテストケースを通過した</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の割合</a:t>
                </a:r>
                <a:endParaRPr kumimoji="1" lang="en-US" altLang="ja-JP" sz="2800" dirty="0">
                  <a:latin typeface="Hiragino Sans W4" panose="020B0400000000000000" pitchFamily="34" charset="-128"/>
                  <a:ea typeface="Hiragino Sans W4" panose="020B0400000000000000" pitchFamily="34" charset="-128"/>
                </a:endParaRPr>
              </a:p>
            </p:txBody>
          </p:sp>
        </mc:Choice>
        <mc:Fallback xmlns="">
          <p:sp>
            <p:nvSpPr>
              <p:cNvPr id="5" name="テキスト ボックス 4">
                <a:extLst>
                  <a:ext uri="{FF2B5EF4-FFF2-40B4-BE49-F238E27FC236}">
                    <a16:creationId xmlns:a16="http://schemas.microsoft.com/office/drawing/2014/main" id="{B0A98A6D-0E3B-02AD-421E-A22D1DFBE7A7}"/>
                  </a:ext>
                </a:extLst>
              </p:cNvPr>
              <p:cNvSpPr txBox="1">
                <a:spLocks noRot="1" noChangeAspect="1" noMove="1" noResize="1" noEditPoints="1" noAdjustHandles="1" noChangeArrowheads="1" noChangeShapeType="1" noTextEdit="1"/>
              </p:cNvSpPr>
              <p:nvPr/>
            </p:nvSpPr>
            <p:spPr>
              <a:xfrm>
                <a:off x="838200" y="1269233"/>
                <a:ext cx="10515600" cy="1675715"/>
              </a:xfrm>
              <a:prstGeom prst="rect">
                <a:avLst/>
              </a:prstGeom>
              <a:blipFill>
                <a:blip r:embed="rId9"/>
                <a:stretch>
                  <a:fillRect l="-1206" t="-3008" b="-9774"/>
                </a:stretch>
              </a:blipFill>
              <a:ln w="25400">
                <a:noFill/>
              </a:ln>
            </p:spPr>
            <p:txBody>
              <a:bodyPr/>
              <a:lstStyle/>
              <a:p>
                <a:r>
                  <a:rPr lang="ja-AU" altLang="en-US">
                    <a:noFill/>
                  </a:rPr>
                  <a:t> </a:t>
                </a:r>
              </a:p>
            </p:txBody>
          </p:sp>
        </mc:Fallback>
      </mc:AlternateContent>
    </p:spTree>
    <p:extLst>
      <p:ext uri="{BB962C8B-B14F-4D97-AF65-F5344CB8AC3E}">
        <p14:creationId xmlns:p14="http://schemas.microsoft.com/office/powerpoint/2010/main" val="1580593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4</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4" name="図 13" descr="アイコン&#10;&#10;自動的に生成された説明">
            <a:extLst>
              <a:ext uri="{FF2B5EF4-FFF2-40B4-BE49-F238E27FC236}">
                <a16:creationId xmlns:a16="http://schemas.microsoft.com/office/drawing/2014/main" id="{00D19274-116A-3B26-368A-6588DA8B9EB8}"/>
              </a:ext>
            </a:extLst>
          </p:cNvPr>
          <p:cNvPicPr>
            <a:picLocks noChangeAspect="1"/>
          </p:cNvPicPr>
          <p:nvPr/>
        </p:nvPicPr>
        <p:blipFill>
          <a:blip r:embed="rId3">
            <a:duotone>
              <a:schemeClr val="accent5">
                <a:shade val="45000"/>
                <a:satMod val="135000"/>
              </a:schemeClr>
              <a:prstClr val="white"/>
            </a:duotone>
          </a:blip>
          <a:stretch>
            <a:fillRect/>
          </a:stretch>
        </p:blipFill>
        <p:spPr>
          <a:xfrm>
            <a:off x="2247904" y="1352981"/>
            <a:ext cx="913708" cy="913708"/>
          </a:xfrm>
          <a:prstGeom prst="rect">
            <a:avLst/>
          </a:prstGeom>
        </p:spPr>
      </p:pic>
      <p:sp>
        <p:nvSpPr>
          <p:cNvPr id="19" name="テキスト ボックス 18">
            <a:extLst>
              <a:ext uri="{FF2B5EF4-FFF2-40B4-BE49-F238E27FC236}">
                <a16:creationId xmlns:a16="http://schemas.microsoft.com/office/drawing/2014/main" id="{7ADFDAA5-960B-36A7-4F24-4BDEDEF710DE}"/>
              </a:ext>
            </a:extLst>
          </p:cNvPr>
          <p:cNvSpPr txBox="1"/>
          <p:nvPr/>
        </p:nvSpPr>
        <p:spPr>
          <a:xfrm>
            <a:off x="3580460" y="1652135"/>
            <a:ext cx="7274013"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GitHub Copilot</a:t>
            </a:r>
            <a:r>
              <a:rPr lang="ja-JP" altLang="en-US" sz="2800">
                <a:latin typeface="Hiragino Sans W4" panose="020B0400000000000000" pitchFamily="34" charset="-128"/>
                <a:ea typeface="Hiragino Sans W4" panose="020B0400000000000000" pitchFamily="34" charset="-128"/>
              </a:rPr>
              <a:t>　</a:t>
            </a: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コーディング支援</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pic>
        <p:nvPicPr>
          <p:cNvPr id="5" name="図 4" descr="テキスト&#10;&#10;自動的に生成された説明">
            <a:extLst>
              <a:ext uri="{FF2B5EF4-FFF2-40B4-BE49-F238E27FC236}">
                <a16:creationId xmlns:a16="http://schemas.microsoft.com/office/drawing/2014/main" id="{732BCDC5-A8BB-3D05-B8F9-6B636F2F8487}"/>
              </a:ext>
            </a:extLst>
          </p:cNvPr>
          <p:cNvPicPr>
            <a:picLocks noChangeAspect="1"/>
          </p:cNvPicPr>
          <p:nvPr/>
        </p:nvPicPr>
        <p:blipFill>
          <a:blip r:embed="rId4"/>
          <a:stretch>
            <a:fillRect/>
          </a:stretch>
        </p:blipFill>
        <p:spPr>
          <a:xfrm>
            <a:off x="1707171" y="2523466"/>
            <a:ext cx="8777655" cy="4198009"/>
          </a:xfrm>
          <a:prstGeom prst="rect">
            <a:avLst/>
          </a:prstGeom>
        </p:spPr>
      </p:pic>
      <p:sp>
        <p:nvSpPr>
          <p:cNvPr id="6" name="正方形/長方形 5">
            <a:extLst>
              <a:ext uri="{FF2B5EF4-FFF2-40B4-BE49-F238E27FC236}">
                <a16:creationId xmlns:a16="http://schemas.microsoft.com/office/drawing/2014/main" id="{DA9845E1-1232-78DD-A16A-DAD9E64BCE67}"/>
              </a:ext>
            </a:extLst>
          </p:cNvPr>
          <p:cNvSpPr/>
          <p:nvPr/>
        </p:nvSpPr>
        <p:spPr>
          <a:xfrm flipV="1">
            <a:off x="1473161" y="2462532"/>
            <a:ext cx="9230698" cy="2169558"/>
          </a:xfrm>
          <a:prstGeom prst="rect">
            <a:avLst/>
          </a:prstGeom>
          <a:noFill/>
          <a:ln w="254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6E833E-8CA7-AC24-2D82-DC680F509CCE}"/>
              </a:ext>
            </a:extLst>
          </p:cNvPr>
          <p:cNvSpPr txBox="1"/>
          <p:nvPr/>
        </p:nvSpPr>
        <p:spPr>
          <a:xfrm>
            <a:off x="184019" y="3198167"/>
            <a:ext cx="1070109" cy="461665"/>
          </a:xfrm>
          <a:prstGeom prst="rect">
            <a:avLst/>
          </a:prstGeom>
          <a:noFill/>
          <a:ln w="19050">
            <a:solidFill>
              <a:srgbClr val="FFC000"/>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入力</a:t>
            </a:r>
            <a:endParaRPr lang="en-US" altLang="ja-JP" sz="2400" dirty="0">
              <a:latin typeface="Hiragino Sans W4" panose="020B0400000000000000" pitchFamily="34" charset="-128"/>
              <a:ea typeface="Hiragino Sans W4" panose="020B0400000000000000" pitchFamily="34" charset="-128"/>
            </a:endParaRPr>
          </a:p>
        </p:txBody>
      </p:sp>
      <p:sp>
        <p:nvSpPr>
          <p:cNvPr id="9" name="正方形/長方形 8">
            <a:extLst>
              <a:ext uri="{FF2B5EF4-FFF2-40B4-BE49-F238E27FC236}">
                <a16:creationId xmlns:a16="http://schemas.microsoft.com/office/drawing/2014/main" id="{BFA9786C-EC17-C43D-8EE8-243F14BFCB65}"/>
              </a:ext>
            </a:extLst>
          </p:cNvPr>
          <p:cNvSpPr/>
          <p:nvPr/>
        </p:nvSpPr>
        <p:spPr>
          <a:xfrm flipV="1">
            <a:off x="1488141" y="4693024"/>
            <a:ext cx="9230698" cy="2089385"/>
          </a:xfrm>
          <a:prstGeom prst="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E480DA7-EA84-A850-1F54-76BA108780C6}"/>
              </a:ext>
            </a:extLst>
          </p:cNvPr>
          <p:cNvSpPr txBox="1"/>
          <p:nvPr/>
        </p:nvSpPr>
        <p:spPr>
          <a:xfrm>
            <a:off x="184019" y="5506883"/>
            <a:ext cx="1070109" cy="461665"/>
          </a:xfrm>
          <a:prstGeom prst="rect">
            <a:avLst/>
          </a:prstGeom>
          <a:noFill/>
          <a:ln w="19050">
            <a:solidFill>
              <a:srgbClr val="FF0000"/>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推薦</a:t>
            </a:r>
            <a:endParaRPr lang="en-US" altLang="ja-JP" sz="24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4183336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40</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評価指標</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0A98A6D-0E3B-02AD-421E-A22D1DFBE7A7}"/>
                  </a:ext>
                </a:extLst>
              </p:cNvPr>
              <p:cNvSpPr txBox="1"/>
              <p:nvPr/>
            </p:nvSpPr>
            <p:spPr>
              <a:xfrm>
                <a:off x="838200" y="1269233"/>
                <a:ext cx="10515600" cy="1675715"/>
              </a:xfrm>
              <a:prstGeom prst="rect">
                <a:avLst/>
              </a:prstGeom>
              <a:noFill/>
              <a:ln w="25400">
                <a:noFill/>
              </a:ln>
            </p:spPr>
            <p:txBody>
              <a:bodyPr wrap="square" rtlCol="0" anchor="ctr">
                <a:spAutoFit/>
              </a:bodyPr>
              <a:lstStyle/>
              <a:p>
                <a:r>
                  <a:rPr kumimoji="1" lang="ja-JP" altLang="en-US" sz="2800">
                    <a:latin typeface="Hiragino Sans W4" panose="020B0400000000000000" pitchFamily="34" charset="-128"/>
                    <a:ea typeface="Hiragino Sans W4" panose="020B0400000000000000" pitchFamily="34" charset="-128"/>
                  </a:rPr>
                  <a:t>・</a:t>
                </a:r>
                <a14:m>
                  <m:oMath xmlns:m="http://schemas.openxmlformats.org/officeDocument/2006/math">
                    <m:r>
                      <a:rPr kumimoji="1" lang="en-US" altLang="ja-JP" sz="2800" b="0" i="1" dirty="0" smtClean="0">
                        <a:solidFill>
                          <a:srgbClr val="FF0000"/>
                        </a:solidFill>
                        <a:latin typeface="Cambria Math" panose="02040503050406030204" pitchFamily="18" charset="0"/>
                        <a:ea typeface="Hiragino Sans W4" panose="020B0400000000000000" pitchFamily="34" charset="-128"/>
                      </a:rPr>
                      <m:t>𝐴𝑐𝑐𝑢𝑟𝑎𝑐𝑦</m:t>
                    </m:r>
                  </m:oMath>
                </a14:m>
                <a:r>
                  <a:rPr lang="ja-JP" altLang="en-US" sz="2800">
                    <a:latin typeface="Hiragino Sans W4" panose="020B0400000000000000" pitchFamily="34" charset="-128"/>
                    <a:ea typeface="Hiragino Sans W4" panose="020B0400000000000000" pitchFamily="34" charset="-128"/>
                  </a:rPr>
                  <a:t> （正答率）</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solidFill>
                    <a:srgbClr val="FF0000"/>
                  </a:solidFill>
                  <a:latin typeface="Hiragino Sans W4" panose="020B0400000000000000" pitchFamily="34" charset="-128"/>
                  <a:ea typeface="Hiragino Sans W4" panose="020B0400000000000000" pitchFamily="34" charset="-128"/>
                </a:endParaRPr>
              </a:p>
              <a:p>
                <a:r>
                  <a:rPr lang="en-US" altLang="ja-JP" sz="2800" dirty="0">
                    <a:solidFill>
                      <a:srgbClr val="FF0000"/>
                    </a:solidFill>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推薦された全</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の内，</a:t>
                </a:r>
                <a:endParaRPr kumimoji="1" lang="en-US" altLang="ja-JP" sz="2800" dirty="0">
                  <a:solidFill>
                    <a:srgbClr val="FF0000"/>
                  </a:solidFill>
                  <a:latin typeface="Hiragino Sans W4" panose="020B0400000000000000" pitchFamily="34" charset="-128"/>
                  <a:ea typeface="Hiragino Sans W4" panose="020B0400000000000000" pitchFamily="34" charset="-128"/>
                </a:endParaRPr>
              </a:p>
              <a:p>
                <a:pPr>
                  <a:lnSpc>
                    <a:spcPct val="150000"/>
                  </a:lnSpc>
                </a:pPr>
                <a:r>
                  <a:rPr lang="en-US" altLang="ja-JP" sz="2800" dirty="0">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全てのテストケースを通過した</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の割合</a:t>
                </a:r>
                <a:endParaRPr kumimoji="1" lang="en-US" altLang="ja-JP" sz="2800" dirty="0">
                  <a:latin typeface="Hiragino Sans W4" panose="020B0400000000000000" pitchFamily="34" charset="-128"/>
                  <a:ea typeface="Hiragino Sans W4" panose="020B0400000000000000" pitchFamily="34" charset="-128"/>
                </a:endParaRPr>
              </a:p>
            </p:txBody>
          </p:sp>
        </mc:Choice>
        <mc:Fallback xmlns="">
          <p:sp>
            <p:nvSpPr>
              <p:cNvPr id="5" name="テキスト ボックス 4">
                <a:extLst>
                  <a:ext uri="{FF2B5EF4-FFF2-40B4-BE49-F238E27FC236}">
                    <a16:creationId xmlns:a16="http://schemas.microsoft.com/office/drawing/2014/main" id="{B0A98A6D-0E3B-02AD-421E-A22D1DFBE7A7}"/>
                  </a:ext>
                </a:extLst>
              </p:cNvPr>
              <p:cNvSpPr txBox="1">
                <a:spLocks noRot="1" noChangeAspect="1" noMove="1" noResize="1" noEditPoints="1" noAdjustHandles="1" noChangeArrowheads="1" noChangeShapeType="1" noTextEdit="1"/>
              </p:cNvSpPr>
              <p:nvPr/>
            </p:nvSpPr>
            <p:spPr>
              <a:xfrm>
                <a:off x="838200" y="1269233"/>
                <a:ext cx="10515600" cy="1675715"/>
              </a:xfrm>
              <a:prstGeom prst="rect">
                <a:avLst/>
              </a:prstGeom>
              <a:blipFill>
                <a:blip r:embed="rId9"/>
                <a:stretch>
                  <a:fillRect l="-1206" t="-3008" b="-9774"/>
                </a:stretch>
              </a:blipFill>
              <a:ln w="25400">
                <a:noFill/>
              </a:ln>
            </p:spPr>
            <p:txBody>
              <a:bodyPr/>
              <a:lstStyle/>
              <a:p>
                <a:r>
                  <a:rPr lang="ja-AU" altLang="en-US">
                    <a:noFill/>
                  </a:rPr>
                  <a:t> </a:t>
                </a:r>
              </a:p>
            </p:txBody>
          </p:sp>
        </mc:Fallback>
      </mc:AlternateContent>
      <p:graphicFrame>
        <p:nvGraphicFramePr>
          <p:cNvPr id="2" name="表 4">
            <a:extLst>
              <a:ext uri="{FF2B5EF4-FFF2-40B4-BE49-F238E27FC236}">
                <a16:creationId xmlns:a16="http://schemas.microsoft.com/office/drawing/2014/main" id="{5544DB16-C44D-4DD8-F9C7-832386B34A66}"/>
              </a:ext>
            </a:extLst>
          </p:cNvPr>
          <p:cNvGraphicFramePr>
            <a:graphicFrameLocks noGrp="1"/>
          </p:cNvGraphicFramePr>
          <p:nvPr>
            <p:extLst>
              <p:ext uri="{D42A27DB-BD31-4B8C-83A1-F6EECF244321}">
                <p14:modId xmlns:p14="http://schemas.microsoft.com/office/powerpoint/2010/main" val="1990974195"/>
              </p:ext>
            </p:extLst>
          </p:nvPr>
        </p:nvGraphicFramePr>
        <p:xfrm>
          <a:off x="761029" y="3283950"/>
          <a:ext cx="10592771" cy="1072114"/>
        </p:xfrm>
        <a:graphic>
          <a:graphicData uri="http://schemas.openxmlformats.org/drawingml/2006/table">
            <a:tbl>
              <a:tblPr>
                <a:tableStyleId>{16D9F66E-5EB9-4882-86FB-DCBF35E3C3E4}</a:tableStyleId>
              </a:tblPr>
              <a:tblGrid>
                <a:gridCol w="1765461">
                  <a:extLst>
                    <a:ext uri="{9D8B030D-6E8A-4147-A177-3AD203B41FA5}">
                      <a16:colId xmlns:a16="http://schemas.microsoft.com/office/drawing/2014/main" val="3266213231"/>
                    </a:ext>
                  </a:extLst>
                </a:gridCol>
                <a:gridCol w="1765462">
                  <a:extLst>
                    <a:ext uri="{9D8B030D-6E8A-4147-A177-3AD203B41FA5}">
                      <a16:colId xmlns:a16="http://schemas.microsoft.com/office/drawing/2014/main" val="429003778"/>
                    </a:ext>
                  </a:extLst>
                </a:gridCol>
                <a:gridCol w="1765462">
                  <a:extLst>
                    <a:ext uri="{9D8B030D-6E8A-4147-A177-3AD203B41FA5}">
                      <a16:colId xmlns:a16="http://schemas.microsoft.com/office/drawing/2014/main" val="1646816992"/>
                    </a:ext>
                  </a:extLst>
                </a:gridCol>
                <a:gridCol w="1765462">
                  <a:extLst>
                    <a:ext uri="{9D8B030D-6E8A-4147-A177-3AD203B41FA5}">
                      <a16:colId xmlns:a16="http://schemas.microsoft.com/office/drawing/2014/main" val="1060665363"/>
                    </a:ext>
                  </a:extLst>
                </a:gridCol>
                <a:gridCol w="1765462">
                  <a:extLst>
                    <a:ext uri="{9D8B030D-6E8A-4147-A177-3AD203B41FA5}">
                      <a16:colId xmlns:a16="http://schemas.microsoft.com/office/drawing/2014/main" val="2216145823"/>
                    </a:ext>
                  </a:extLst>
                </a:gridCol>
                <a:gridCol w="1765462">
                  <a:extLst>
                    <a:ext uri="{9D8B030D-6E8A-4147-A177-3AD203B41FA5}">
                      <a16:colId xmlns:a16="http://schemas.microsoft.com/office/drawing/2014/main" val="359401566"/>
                    </a:ext>
                  </a:extLst>
                </a:gridCol>
              </a:tblGrid>
              <a:tr h="536057">
                <a:tc>
                  <a:txBody>
                    <a:bodyPr/>
                    <a:lstStyle/>
                    <a:p>
                      <a:pPr algn="ctr"/>
                      <a:r>
                        <a:rPr kumimoji="1" lang="ja-AU" altLang="en-US" sz="1800" dirty="0">
                          <a:latin typeface="Hiragino Sans W4" panose="020B0400000000000000" pitchFamily="34" charset="-128"/>
                          <a:ea typeface="Hiragino Sans W4" panose="020B0400000000000000" pitchFamily="34" charset="-128"/>
                        </a:rPr>
                        <a:t>日本</a:t>
                      </a:r>
                      <a:r>
                        <a:rPr kumimoji="1" lang="ja-JP" altLang="en-US" sz="1800">
                          <a:latin typeface="Hiragino Sans W4" panose="020B0400000000000000" pitchFamily="34" charset="-128"/>
                          <a:ea typeface="Hiragino Sans W4" panose="020B0400000000000000" pitchFamily="34" charset="-128"/>
                        </a:rPr>
                        <a:t>語</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extLst>
                  <a:ext uri="{0D108BD9-81ED-4DB2-BD59-A6C34878D82A}">
                    <a16:rowId xmlns:a16="http://schemas.microsoft.com/office/drawing/2014/main" val="1603511491"/>
                  </a:ext>
                </a:extLst>
              </a:tr>
              <a:tr h="536057">
                <a:tc>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50501138"/>
                  </a:ext>
                </a:extLst>
              </a:tr>
            </a:tbl>
          </a:graphicData>
        </a:graphic>
      </p:graphicFrame>
      <p:sp>
        <p:nvSpPr>
          <p:cNvPr id="9" name="角丸四角形吹き出し 8">
            <a:extLst>
              <a:ext uri="{FF2B5EF4-FFF2-40B4-BE49-F238E27FC236}">
                <a16:creationId xmlns:a16="http://schemas.microsoft.com/office/drawing/2014/main" id="{F3C90DF4-B48D-14A3-4126-881465D22A80}"/>
              </a:ext>
            </a:extLst>
          </p:cNvPr>
          <p:cNvSpPr/>
          <p:nvPr/>
        </p:nvSpPr>
        <p:spPr>
          <a:xfrm>
            <a:off x="1019589" y="4831609"/>
            <a:ext cx="8637195" cy="1544414"/>
          </a:xfrm>
          <a:prstGeom prst="wedgeRoundRectCallout">
            <a:avLst>
              <a:gd name="adj1" fmla="val -23558"/>
              <a:gd name="adj2" fmla="val -75194"/>
              <a:gd name="adj3" fmla="val 16667"/>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ja-AU" altLang="en-US" dirty="0"/>
          </a:p>
        </p:txBody>
      </p:sp>
      <p:pic>
        <p:nvPicPr>
          <p:cNvPr id="11" name="図 10" descr="黒い背景に白い文字がある&#10;&#10;中程度の精度で自動的に生成された説明">
            <a:extLst>
              <a:ext uri="{FF2B5EF4-FFF2-40B4-BE49-F238E27FC236}">
                <a16:creationId xmlns:a16="http://schemas.microsoft.com/office/drawing/2014/main" id="{A9A6A56B-FD9A-AC92-707A-CB87CEE63D09}"/>
              </a:ext>
            </a:extLst>
          </p:cNvPr>
          <p:cNvPicPr>
            <a:picLocks noChangeAspect="1"/>
          </p:cNvPicPr>
          <p:nvPr/>
        </p:nvPicPr>
        <p:blipFill rotWithShape="1">
          <a:blip r:embed="rId10">
            <a:duotone>
              <a:schemeClr val="accent6">
                <a:shade val="45000"/>
                <a:satMod val="135000"/>
              </a:schemeClr>
              <a:prstClr val="white"/>
            </a:duotone>
          </a:blip>
          <a:srcRect l="9600" r="9760"/>
          <a:stretch/>
        </p:blipFill>
        <p:spPr>
          <a:xfrm>
            <a:off x="1633159" y="5044415"/>
            <a:ext cx="515480" cy="639234"/>
          </a:xfrm>
          <a:prstGeom prst="rect">
            <a:avLst/>
          </a:prstGeom>
          <a:noFill/>
        </p:spPr>
      </p:pic>
      <p:pic>
        <p:nvPicPr>
          <p:cNvPr id="12" name="図 11" descr="黒い背景に白い文字がある&#10;&#10;中程度の精度で自動的に生成された説明">
            <a:extLst>
              <a:ext uri="{FF2B5EF4-FFF2-40B4-BE49-F238E27FC236}">
                <a16:creationId xmlns:a16="http://schemas.microsoft.com/office/drawing/2014/main" id="{3A242BA8-9C3E-1FF9-84BD-2A31692B1963}"/>
              </a:ext>
            </a:extLst>
          </p:cNvPr>
          <p:cNvPicPr>
            <a:picLocks noChangeAspect="1"/>
          </p:cNvPicPr>
          <p:nvPr/>
        </p:nvPicPr>
        <p:blipFill rotWithShape="1">
          <a:blip r:embed="rId10">
            <a:duotone>
              <a:schemeClr val="accent6">
                <a:shade val="45000"/>
                <a:satMod val="135000"/>
              </a:schemeClr>
              <a:prstClr val="white"/>
            </a:duotone>
          </a:blip>
          <a:srcRect l="9600" r="9760"/>
          <a:stretch/>
        </p:blipFill>
        <p:spPr>
          <a:xfrm>
            <a:off x="3727453" y="5044415"/>
            <a:ext cx="515480" cy="639234"/>
          </a:xfrm>
          <a:prstGeom prst="rect">
            <a:avLst/>
          </a:prstGeom>
          <a:noFill/>
        </p:spPr>
      </p:pic>
      <p:pic>
        <p:nvPicPr>
          <p:cNvPr id="13" name="図 12" descr="アイコン&#10;&#10;自動的に生成された説明">
            <a:extLst>
              <a:ext uri="{FF2B5EF4-FFF2-40B4-BE49-F238E27FC236}">
                <a16:creationId xmlns:a16="http://schemas.microsoft.com/office/drawing/2014/main" id="{070B50FF-A9EF-0ED0-B0B9-F6C2F6AD95FD}"/>
              </a:ext>
            </a:extLst>
          </p:cNvPr>
          <p:cNvPicPr>
            <a:picLocks noChangeAspect="1"/>
          </p:cNvPicPr>
          <p:nvPr/>
        </p:nvPicPr>
        <p:blipFill>
          <a:blip r:embed="rId11"/>
          <a:stretch>
            <a:fillRect/>
          </a:stretch>
        </p:blipFill>
        <p:spPr>
          <a:xfrm rot="16200000" flipV="1">
            <a:off x="2695272" y="5108780"/>
            <a:ext cx="485547" cy="474427"/>
          </a:xfrm>
          <a:prstGeom prst="rect">
            <a:avLst/>
          </a:prstGeom>
        </p:spPr>
      </p:pic>
      <p:sp>
        <p:nvSpPr>
          <p:cNvPr id="14" name="テキスト ボックス 13">
            <a:extLst>
              <a:ext uri="{FF2B5EF4-FFF2-40B4-BE49-F238E27FC236}">
                <a16:creationId xmlns:a16="http://schemas.microsoft.com/office/drawing/2014/main" id="{1C4F5770-C1E8-E68A-6F71-4D8A1B9443B6}"/>
              </a:ext>
            </a:extLst>
          </p:cNvPr>
          <p:cNvSpPr txBox="1"/>
          <p:nvPr/>
        </p:nvSpPr>
        <p:spPr>
          <a:xfrm>
            <a:off x="1070272" y="5786732"/>
            <a:ext cx="1630560" cy="400110"/>
          </a:xfrm>
          <a:prstGeom prst="rect">
            <a:avLst/>
          </a:prstGeom>
          <a:noFill/>
        </p:spPr>
        <p:txBody>
          <a:bodyPr wrap="square" rtlCol="0" anchor="ctr">
            <a:spAutoFit/>
          </a:bodyPr>
          <a:lstStyle/>
          <a:p>
            <a:pPr algn="ctr"/>
            <a:r>
              <a:rPr kumimoji="1" lang="ja-AU" altLang="en-US" sz="2000" dirty="0">
                <a:latin typeface="Hiragino Sans W4" panose="020B0400000000000000" pitchFamily="34" charset="-128"/>
                <a:ea typeface="Hiragino Sans W4" panose="020B0400000000000000" pitchFamily="34" charset="-128"/>
              </a:rPr>
              <a:t>問題</a:t>
            </a:r>
            <a:r>
              <a:rPr lang="en-US" altLang="ja-AU" sz="2000" dirty="0">
                <a:latin typeface="Hiragino Sans W4" panose="020B0400000000000000" pitchFamily="34" charset="-128"/>
                <a:ea typeface="Hiragino Sans W4" panose="020B0400000000000000" pitchFamily="34" charset="-128"/>
              </a:rPr>
              <a:t>99-A</a:t>
            </a:r>
            <a:endParaRPr kumimoji="1" lang="ja-JP" altLang="en-US" sz="2000">
              <a:latin typeface="Hiragino Sans W4" panose="020B0400000000000000" pitchFamily="34" charset="-128"/>
              <a:ea typeface="Hiragino Sans W4" panose="020B0400000000000000" pitchFamily="34" charset="-128"/>
            </a:endParaRPr>
          </a:p>
        </p:txBody>
      </p:sp>
      <p:sp>
        <p:nvSpPr>
          <p:cNvPr id="15" name="テキスト ボックス 14">
            <a:extLst>
              <a:ext uri="{FF2B5EF4-FFF2-40B4-BE49-F238E27FC236}">
                <a16:creationId xmlns:a16="http://schemas.microsoft.com/office/drawing/2014/main" id="{06437907-4328-346A-CD02-CEDFB4EC07F2}"/>
              </a:ext>
            </a:extLst>
          </p:cNvPr>
          <p:cNvSpPr txBox="1"/>
          <p:nvPr/>
        </p:nvSpPr>
        <p:spPr>
          <a:xfrm>
            <a:off x="3175260" y="5782340"/>
            <a:ext cx="1630560" cy="400110"/>
          </a:xfrm>
          <a:prstGeom prst="rect">
            <a:avLst/>
          </a:prstGeom>
          <a:noFill/>
        </p:spPr>
        <p:txBody>
          <a:bodyPr wrap="square" rtlCol="0" anchor="ctr">
            <a:spAutoFit/>
          </a:bodyPr>
          <a:lstStyle/>
          <a:p>
            <a:pPr algn="ctr"/>
            <a:r>
              <a:rPr kumimoji="1" lang="ja-AU" altLang="en-US" sz="2000" dirty="0">
                <a:latin typeface="Hiragino Sans W4" panose="020B0400000000000000" pitchFamily="34" charset="-128"/>
                <a:ea typeface="Hiragino Sans W4" panose="020B0400000000000000" pitchFamily="34" charset="-128"/>
              </a:rPr>
              <a:t>問題</a:t>
            </a:r>
            <a:r>
              <a:rPr kumimoji="1" lang="en-US" altLang="ja-AU" sz="2000" dirty="0">
                <a:latin typeface="Hiragino Sans W4" panose="020B0400000000000000" pitchFamily="34" charset="-128"/>
                <a:ea typeface="Hiragino Sans W4" panose="020B0400000000000000" pitchFamily="34" charset="-128"/>
              </a:rPr>
              <a:t>28</a:t>
            </a:r>
            <a:r>
              <a:rPr lang="en-US" altLang="ja-AU" sz="2000" dirty="0">
                <a:latin typeface="Hiragino Sans W4" panose="020B0400000000000000" pitchFamily="34" charset="-128"/>
                <a:ea typeface="Hiragino Sans W4" panose="020B0400000000000000" pitchFamily="34" charset="-128"/>
              </a:rPr>
              <a:t>7-A</a:t>
            </a:r>
            <a:endParaRPr kumimoji="1" lang="ja-JP" altLang="en-US" sz="2000">
              <a:latin typeface="Hiragino Sans W4" panose="020B0400000000000000" pitchFamily="34" charset="-128"/>
              <a:ea typeface="Hiragino Sans W4" panose="020B0400000000000000" pitchFamily="34" charset="-128"/>
            </a:endParaRPr>
          </a:p>
        </p:txBody>
      </p:sp>
      <p:sp>
        <p:nvSpPr>
          <p:cNvPr id="17" name="右矢印 16">
            <a:extLst>
              <a:ext uri="{FF2B5EF4-FFF2-40B4-BE49-F238E27FC236}">
                <a16:creationId xmlns:a16="http://schemas.microsoft.com/office/drawing/2014/main" id="{94EE527D-E91C-65D0-73E0-CEB3CD47295C}"/>
              </a:ext>
            </a:extLst>
          </p:cNvPr>
          <p:cNvSpPr/>
          <p:nvPr/>
        </p:nvSpPr>
        <p:spPr>
          <a:xfrm>
            <a:off x="5136651" y="5364032"/>
            <a:ext cx="765470" cy="48800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mc:AlternateContent xmlns:mc="http://schemas.openxmlformats.org/markup-compatibility/2006">
        <mc:Choice xmlns:a14="http://schemas.microsoft.com/office/drawing/2010/main" Requires="a14">
          <p:sp>
            <p:nvSpPr>
              <p:cNvPr id="18" name="テキスト ボックス 17">
                <a:extLst>
                  <a:ext uri="{FF2B5EF4-FFF2-40B4-BE49-F238E27FC236}">
                    <a16:creationId xmlns:a16="http://schemas.microsoft.com/office/drawing/2014/main" id="{3C3775D0-8461-AB9D-C988-3FC59A6EA773}"/>
                  </a:ext>
                </a:extLst>
              </p:cNvPr>
              <p:cNvSpPr txBox="1"/>
              <p:nvPr/>
            </p:nvSpPr>
            <p:spPr>
              <a:xfrm>
                <a:off x="6166429" y="5124751"/>
                <a:ext cx="3180522" cy="954107"/>
              </a:xfrm>
              <a:prstGeom prst="rect">
                <a:avLst/>
              </a:prstGeom>
              <a:noFill/>
            </p:spPr>
            <p:txBody>
              <a:bodyPr wrap="square" rtlCol="0">
                <a:spAutoFit/>
              </a:bodyPr>
              <a:lstStyle/>
              <a:p>
                <a:r>
                  <a:rPr kumimoji="1" lang="en-US" altLang="ja-AU" sz="2800" dirty="0">
                    <a:latin typeface="Hiragino Sans W4" panose="020B0400000000000000" pitchFamily="34" charset="-128"/>
                    <a:ea typeface="Hiragino Sans W4" panose="020B0400000000000000" pitchFamily="34" charset="-128"/>
                  </a:rPr>
                  <a:t>857 / 1248</a:t>
                </a:r>
              </a:p>
              <a:p>
                <a:pPr algn="ctr"/>
                <a:r>
                  <a:rPr kumimoji="1" lang="en-US" altLang="ja-AU" sz="2800" dirty="0">
                    <a:ea typeface="Hiragino Sans W4" panose="020B0400000000000000" pitchFamily="34" charset="-128"/>
                  </a:rPr>
                  <a:t>              </a:t>
                </a:r>
                <a14:m>
                  <m:oMath xmlns:m="http://schemas.openxmlformats.org/officeDocument/2006/math">
                    <m:r>
                      <a:rPr kumimoji="1" lang="ja-AU" altLang="en-US" sz="2800" i="1" smtClean="0">
                        <a:latin typeface="Cambria Math" panose="02040503050406030204" pitchFamily="18" charset="0"/>
                        <a:ea typeface="Hiragino Sans W4" panose="020B0400000000000000" pitchFamily="34" charset="-128"/>
                      </a:rPr>
                      <m:t>≈</m:t>
                    </m:r>
                  </m:oMath>
                </a14:m>
                <a:r>
                  <a:rPr kumimoji="1" lang="en-US" altLang="ja-AU" sz="2800" dirty="0">
                    <a:latin typeface="Hiragino Sans W4" panose="020B0400000000000000" pitchFamily="34" charset="-128"/>
                    <a:ea typeface="Hiragino Sans W4" panose="020B0400000000000000" pitchFamily="34" charset="-128"/>
                  </a:rPr>
                  <a:t> 68.7%</a:t>
                </a:r>
                <a:endParaRPr kumimoji="1" lang="ja-AU" altLang="en-US" sz="2800" dirty="0">
                  <a:latin typeface="Hiragino Sans W4" panose="020B0400000000000000" pitchFamily="34" charset="-128"/>
                  <a:ea typeface="Hiragino Sans W4" panose="020B0400000000000000" pitchFamily="34" charset="-128"/>
                </a:endParaRPr>
              </a:p>
            </p:txBody>
          </p:sp>
        </mc:Choice>
        <mc:Fallback>
          <p:sp>
            <p:nvSpPr>
              <p:cNvPr id="18" name="テキスト ボックス 17">
                <a:extLst>
                  <a:ext uri="{FF2B5EF4-FFF2-40B4-BE49-F238E27FC236}">
                    <a16:creationId xmlns:a16="http://schemas.microsoft.com/office/drawing/2014/main" id="{3C3775D0-8461-AB9D-C988-3FC59A6EA773}"/>
                  </a:ext>
                </a:extLst>
              </p:cNvPr>
              <p:cNvSpPr txBox="1">
                <a:spLocks noRot="1" noChangeAspect="1" noMove="1" noResize="1" noEditPoints="1" noAdjustHandles="1" noChangeArrowheads="1" noChangeShapeType="1" noTextEdit="1"/>
              </p:cNvSpPr>
              <p:nvPr/>
            </p:nvSpPr>
            <p:spPr>
              <a:xfrm>
                <a:off x="6166429" y="5124751"/>
                <a:ext cx="3180522" cy="954107"/>
              </a:xfrm>
              <a:prstGeom prst="rect">
                <a:avLst/>
              </a:prstGeom>
              <a:blipFill>
                <a:blip r:embed="rId12"/>
                <a:stretch>
                  <a:fillRect l="-3984" t="-6579" r="-3187" b="-15789"/>
                </a:stretch>
              </a:blipFill>
            </p:spPr>
            <p:txBody>
              <a:bodyPr/>
              <a:lstStyle/>
              <a:p>
                <a:r>
                  <a:rPr lang="ja-AU" altLang="en-US">
                    <a:noFill/>
                  </a:rPr>
                  <a:t> </a:t>
                </a:r>
              </a:p>
            </p:txBody>
          </p:sp>
        </mc:Fallback>
      </mc:AlternateContent>
    </p:spTree>
    <p:extLst>
      <p:ext uri="{BB962C8B-B14F-4D97-AF65-F5344CB8AC3E}">
        <p14:creationId xmlns:p14="http://schemas.microsoft.com/office/powerpoint/2010/main" val="284780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A488AAD-CFE4-A849-8C5D-185237148120}"/>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7" name="スライド番号プレースホルダー 6">
            <a:extLst>
              <a:ext uri="{FF2B5EF4-FFF2-40B4-BE49-F238E27FC236}">
                <a16:creationId xmlns:a16="http://schemas.microsoft.com/office/drawing/2014/main" id="{493C60D7-474D-0743-A91A-107DA53CB085}"/>
              </a:ext>
            </a:extLst>
          </p:cNvPr>
          <p:cNvSpPr>
            <a:spLocks noGrp="1"/>
          </p:cNvSpPr>
          <p:nvPr>
            <p:ph type="sldNum" sz="quarter" idx="12"/>
          </p:nvPr>
        </p:nvSpPr>
        <p:spPr/>
        <p:txBody>
          <a:bodyPr/>
          <a:lstStyle/>
          <a:p>
            <a:fld id="{1C481879-4BA0-5845-809A-AFF3432D951A}" type="slidenum">
              <a:rPr kumimoji="1" lang="ja-JP" altLang="en-US" smtClean="0"/>
              <a:t>41</a:t>
            </a:fld>
            <a:endParaRPr kumimoji="1" lang="ja-JP" altLang="en-US"/>
          </a:p>
        </p:txBody>
      </p:sp>
      <p:sp>
        <p:nvSpPr>
          <p:cNvPr id="5" name="タイトル 4">
            <a:extLst>
              <a:ext uri="{FF2B5EF4-FFF2-40B4-BE49-F238E27FC236}">
                <a16:creationId xmlns:a16="http://schemas.microsoft.com/office/drawing/2014/main" id="{C4497136-05FC-AA42-B03E-358E1D96BB8D}"/>
              </a:ext>
            </a:extLst>
          </p:cNvPr>
          <p:cNvSpPr>
            <a:spLocks noGrp="1"/>
          </p:cNvSpPr>
          <p:nvPr>
            <p:ph type="title"/>
          </p:nvPr>
        </p:nvSpPr>
        <p:spPr>
          <a:xfrm>
            <a:off x="467497" y="229662"/>
            <a:ext cx="10515600" cy="1325563"/>
          </a:xfrm>
        </p:spPr>
        <p:txBody>
          <a:bodyPr/>
          <a:lstStyle/>
          <a:p>
            <a:r>
              <a:rPr lang="en-US" altLang="ja-JP" dirty="0"/>
              <a:t>Research Question</a:t>
            </a:r>
            <a:endParaRPr lang="ja-JP" altLang="en-US"/>
          </a:p>
        </p:txBody>
      </p:sp>
      <p:sp>
        <p:nvSpPr>
          <p:cNvPr id="4" name="正方形/長方形 3">
            <a:extLst>
              <a:ext uri="{FF2B5EF4-FFF2-40B4-BE49-F238E27FC236}">
                <a16:creationId xmlns:a16="http://schemas.microsoft.com/office/drawing/2014/main" id="{886A5CE9-CDAC-FBC7-EA4D-7D00F980E72C}"/>
              </a:ext>
            </a:extLst>
          </p:cNvPr>
          <p:cNvSpPr/>
          <p:nvPr/>
        </p:nvSpPr>
        <p:spPr>
          <a:xfrm>
            <a:off x="1086731" y="3490338"/>
            <a:ext cx="10018537" cy="2266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AU" altLang="en-US" sz="2800" b="1" dirty="0">
                <a:solidFill>
                  <a:srgbClr val="7030A0"/>
                </a:solidFill>
                <a:latin typeface="Hiragino Kaku Gothic Pro W3" panose="020B0300000000000000" pitchFamily="34" charset="-128"/>
                <a:ea typeface="Hiragino Kaku Gothic Pro W3" panose="020B0300000000000000" pitchFamily="34" charset="-128"/>
              </a:rPr>
              <a:t>目的</a:t>
            </a:r>
            <a:endParaRPr lang="en-US" altLang="ja-AU" sz="2800" b="1" dirty="0">
              <a:solidFill>
                <a:srgbClr val="7030A0"/>
              </a:solidFill>
              <a:latin typeface="Hiragino Kaku Gothic Pro W3" panose="020B0300000000000000" pitchFamily="34" charset="-128"/>
              <a:ea typeface="Hiragino Kaku Gothic Pro W3" panose="020B0300000000000000" pitchFamily="34" charset="-128"/>
            </a:endParaRPr>
          </a:p>
          <a:p>
            <a:endParaRPr lang="en-US" altLang="ja-AU" sz="800" b="1" dirty="0">
              <a:solidFill>
                <a:srgbClr val="7030A0"/>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入力言語の違いによって</a:t>
            </a:r>
            <a:r>
              <a:rPr lang="en-US" altLang="ja-AU" sz="2800" dirty="0">
                <a:solidFill>
                  <a:schemeClr val="tx1"/>
                </a:solidFill>
                <a:latin typeface="Hiragino Kaku Gothic Pro W3" panose="020B0300000000000000" pitchFamily="34" charset="-128"/>
                <a:ea typeface="Hiragino Kaku Gothic Pro W3" panose="020B0300000000000000" pitchFamily="34" charset="-128"/>
              </a:rPr>
              <a:t>Copilot</a:t>
            </a:r>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の性能に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差が生じるのか明らかにすることで，</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今後の</a:t>
            </a:r>
            <a:r>
              <a:rPr lang="en-US" altLang="ja-AU" sz="2800" dirty="0">
                <a:solidFill>
                  <a:schemeClr val="tx1"/>
                </a:solidFill>
                <a:latin typeface="Hiragino Kaku Gothic Pro W3" panose="020B0300000000000000" pitchFamily="34" charset="-128"/>
                <a:ea typeface="Hiragino Kaku Gothic Pro W3" panose="020B0300000000000000" pitchFamily="34" charset="-128"/>
              </a:rPr>
              <a:t>Copilot</a:t>
            </a:r>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の最適な活用についての知見を得る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12443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3366F679-4705-872B-34BF-70811573BC27}"/>
              </a:ext>
            </a:extLst>
          </p:cNvPr>
          <p:cNvSpPr/>
          <p:nvPr/>
        </p:nvSpPr>
        <p:spPr>
          <a:xfrm>
            <a:off x="6224288" y="1860530"/>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4" name="正方形/長方形 43">
            <a:extLst>
              <a:ext uri="{FF2B5EF4-FFF2-40B4-BE49-F238E27FC236}">
                <a16:creationId xmlns:a16="http://schemas.microsoft.com/office/drawing/2014/main" id="{9DAFE82F-7408-C25A-F1A6-B000899361BB}"/>
              </a:ext>
            </a:extLst>
          </p:cNvPr>
          <p:cNvSpPr/>
          <p:nvPr/>
        </p:nvSpPr>
        <p:spPr>
          <a:xfrm>
            <a:off x="6257505" y="426400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3" name="正方形/長方形 42">
            <a:extLst>
              <a:ext uri="{FF2B5EF4-FFF2-40B4-BE49-F238E27FC236}">
                <a16:creationId xmlns:a16="http://schemas.microsoft.com/office/drawing/2014/main" id="{5F98D36F-FABA-ABC4-07FC-2C22241D37FF}"/>
              </a:ext>
            </a:extLst>
          </p:cNvPr>
          <p:cNvSpPr/>
          <p:nvPr/>
        </p:nvSpPr>
        <p:spPr>
          <a:xfrm>
            <a:off x="167071" y="4267867"/>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1" name="正方形/長方形 40">
            <a:extLst>
              <a:ext uri="{FF2B5EF4-FFF2-40B4-BE49-F238E27FC236}">
                <a16:creationId xmlns:a16="http://schemas.microsoft.com/office/drawing/2014/main" id="{44BF2E3A-8B5A-B2C3-0750-2B228B9F4BA6}"/>
              </a:ext>
            </a:extLst>
          </p:cNvPr>
          <p:cNvSpPr/>
          <p:nvPr/>
        </p:nvSpPr>
        <p:spPr>
          <a:xfrm>
            <a:off x="167426" y="186287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42</a:t>
            </a:fld>
            <a:endParaRPr kumimoji="1" lang="ja-JP" altLang="en-US"/>
          </a:p>
        </p:txBody>
      </p:sp>
      <mc:AlternateContent xmlns:mc="http://schemas.openxmlformats.org/markup-compatibility/2006" xmlns:a14="http://schemas.microsoft.com/office/drawing/2010/main">
        <mc:Choice Requires="a14">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0799"/>
                <a:ext cx="11383704" cy="1592385"/>
              </a:xfrm>
            </p:spPr>
            <p:txBody>
              <a:bodyPr>
                <a:normAutofit/>
              </a:bodyPr>
              <a:lstStyle/>
              <a:p>
                <a:r>
                  <a:rPr lang="ja-JP" altLang="en-US" sz="3200"/>
                  <a:t>結果：</a:t>
                </a:r>
                <a:r>
                  <a:rPr lang="ja-AU" altLang="en-US" sz="3200" dirty="0"/>
                  <a:t>全難易度において</a:t>
                </a:r>
                <a:r>
                  <a:rPr lang="ja-AU" altLang="en-US" sz="3200" dirty="0">
                    <a:solidFill>
                      <a:srgbClr val="FF0000"/>
                    </a:solidFill>
                  </a:rPr>
                  <a:t>日本語</a:t>
                </a:r>
                <a:r>
                  <a:rPr lang="ja-AU" altLang="en-US" sz="3200" dirty="0"/>
                  <a:t>の</a:t>
                </a:r>
                <a14:m>
                  <m:oMath xmlns:m="http://schemas.openxmlformats.org/officeDocument/2006/math">
                    <m:r>
                      <a:rPr lang="en-US" altLang="ja-AU" sz="3200" b="0" i="1" smtClean="0">
                        <a:latin typeface="Cambria Math" panose="02040503050406030204" pitchFamily="18" charset="0"/>
                      </a:rPr>
                      <m:t>𝐴𝑐𝑐𝑢𝑟𝑎𝑐𝑦</m:t>
                    </m:r>
                  </m:oMath>
                </a14:m>
                <a:r>
                  <a:rPr lang="ja-AU" altLang="en-US" sz="3200" dirty="0"/>
                  <a:t>が最も高かった</a:t>
                </a:r>
                <a:endParaRPr lang="ja-JP" altLang="en-US" sz="3200"/>
              </a:p>
            </p:txBody>
          </p:sp>
        </mc:Choice>
        <mc:Fallback xmlns="">
          <p:sp>
            <p:nvSpPr>
              <p:cNvPr id="6" name="タイトル 5">
                <a:extLst>
                  <a:ext uri="{FF2B5EF4-FFF2-40B4-BE49-F238E27FC236}">
                    <a16:creationId xmlns:a16="http://schemas.microsoft.com/office/drawing/2014/main" id="{8CC82EFB-326D-4647-BAA6-020B9A1EA640}"/>
                  </a:ext>
                </a:extLst>
              </p:cNvPr>
              <p:cNvSpPr>
                <a:spLocks noGrp="1" noRot="1" noChangeAspect="1" noMove="1" noResize="1" noEditPoints="1" noAdjustHandles="1" noChangeArrowheads="1" noChangeShapeType="1" noTextEdit="1"/>
              </p:cNvSpPr>
              <p:nvPr>
                <p:ph type="title"/>
              </p:nvPr>
            </p:nvSpPr>
            <p:spPr>
              <a:xfrm>
                <a:off x="467496" y="-10799"/>
                <a:ext cx="11383704" cy="1592385"/>
              </a:xfrm>
              <a:blipFill>
                <a:blip r:embed="rId3"/>
                <a:stretch>
                  <a:fillRect l="-1336"/>
                </a:stretch>
              </a:blipFill>
            </p:spPr>
            <p:txBody>
              <a:bodyPr/>
              <a:lstStyle/>
              <a:p>
                <a:r>
                  <a:rPr lang="ja-AU" altLang="en-US">
                    <a:noFill/>
                  </a:rPr>
                  <a:t> </a:t>
                </a:r>
              </a:p>
            </p:txBody>
          </p:sp>
        </mc:Fallback>
      </mc:AlternateContent>
      <p:graphicFrame>
        <p:nvGraphicFramePr>
          <p:cNvPr id="7" name="グラフ 6">
            <a:extLst>
              <a:ext uri="{FF2B5EF4-FFF2-40B4-BE49-F238E27FC236}">
                <a16:creationId xmlns:a16="http://schemas.microsoft.com/office/drawing/2014/main" id="{26972760-CEFF-526D-E5E2-B5387D8B64D9}"/>
              </a:ext>
            </a:extLst>
          </p:cNvPr>
          <p:cNvGraphicFramePr>
            <a:graphicFrameLocks/>
          </p:cNvGraphicFramePr>
          <p:nvPr>
            <p:extLst>
              <p:ext uri="{D42A27DB-BD31-4B8C-83A1-F6EECF244321}">
                <p14:modId xmlns:p14="http://schemas.microsoft.com/office/powerpoint/2010/main" val="3933234984"/>
              </p:ext>
            </p:extLst>
          </p:nvPr>
        </p:nvGraphicFramePr>
        <p:xfrm>
          <a:off x="205906" y="1973611"/>
          <a:ext cx="2749550" cy="17000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グラフ 11">
            <a:extLst>
              <a:ext uri="{FF2B5EF4-FFF2-40B4-BE49-F238E27FC236}">
                <a16:creationId xmlns:a16="http://schemas.microsoft.com/office/drawing/2014/main" id="{AF8DB0FF-5176-A893-F1EB-852799BDD20D}"/>
              </a:ext>
            </a:extLst>
          </p:cNvPr>
          <p:cNvGraphicFramePr>
            <a:graphicFrameLocks/>
          </p:cNvGraphicFramePr>
          <p:nvPr>
            <p:extLst>
              <p:ext uri="{D42A27DB-BD31-4B8C-83A1-F6EECF244321}">
                <p14:modId xmlns:p14="http://schemas.microsoft.com/office/powerpoint/2010/main" val="373158662"/>
              </p:ext>
            </p:extLst>
          </p:nvPr>
        </p:nvGraphicFramePr>
        <p:xfrm>
          <a:off x="3114013" y="1973611"/>
          <a:ext cx="2743563" cy="17000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グラフ 12">
            <a:extLst>
              <a:ext uri="{FF2B5EF4-FFF2-40B4-BE49-F238E27FC236}">
                <a16:creationId xmlns:a16="http://schemas.microsoft.com/office/drawing/2014/main" id="{89FED107-264A-2DC0-2DB3-2302E0BD4CDD}"/>
              </a:ext>
            </a:extLst>
          </p:cNvPr>
          <p:cNvGraphicFramePr>
            <a:graphicFrameLocks/>
          </p:cNvGraphicFramePr>
          <p:nvPr>
            <p:extLst>
              <p:ext uri="{D42A27DB-BD31-4B8C-83A1-F6EECF244321}">
                <p14:modId xmlns:p14="http://schemas.microsoft.com/office/powerpoint/2010/main" val="211559499"/>
              </p:ext>
            </p:extLst>
          </p:nvPr>
        </p:nvGraphicFramePr>
        <p:xfrm>
          <a:off x="6334424" y="2005193"/>
          <a:ext cx="2743562" cy="17000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グラフ 13">
            <a:extLst>
              <a:ext uri="{FF2B5EF4-FFF2-40B4-BE49-F238E27FC236}">
                <a16:creationId xmlns:a16="http://schemas.microsoft.com/office/drawing/2014/main" id="{8FD861EB-4A3A-5CD0-41F5-A7C99F406467}"/>
              </a:ext>
            </a:extLst>
          </p:cNvPr>
          <p:cNvGraphicFramePr>
            <a:graphicFrameLocks/>
          </p:cNvGraphicFramePr>
          <p:nvPr>
            <p:extLst>
              <p:ext uri="{D42A27DB-BD31-4B8C-83A1-F6EECF244321}">
                <p14:modId xmlns:p14="http://schemas.microsoft.com/office/powerpoint/2010/main" val="529870503"/>
              </p:ext>
            </p:extLst>
          </p:nvPr>
        </p:nvGraphicFramePr>
        <p:xfrm>
          <a:off x="9236544" y="2005193"/>
          <a:ext cx="2743562" cy="170009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グラフ 18">
            <a:extLst>
              <a:ext uri="{FF2B5EF4-FFF2-40B4-BE49-F238E27FC236}">
                <a16:creationId xmlns:a16="http://schemas.microsoft.com/office/drawing/2014/main" id="{72D82642-FD9E-6197-1E8D-405C26994DF1}"/>
              </a:ext>
            </a:extLst>
          </p:cNvPr>
          <p:cNvGraphicFramePr>
            <a:graphicFrameLocks/>
          </p:cNvGraphicFramePr>
          <p:nvPr>
            <p:extLst>
              <p:ext uri="{D42A27DB-BD31-4B8C-83A1-F6EECF244321}">
                <p14:modId xmlns:p14="http://schemas.microsoft.com/office/powerpoint/2010/main" val="2660725552"/>
              </p:ext>
            </p:extLst>
          </p:nvPr>
        </p:nvGraphicFramePr>
        <p:xfrm>
          <a:off x="211894" y="4416041"/>
          <a:ext cx="2743562" cy="17007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グラフ 19">
            <a:extLst>
              <a:ext uri="{FF2B5EF4-FFF2-40B4-BE49-F238E27FC236}">
                <a16:creationId xmlns:a16="http://schemas.microsoft.com/office/drawing/2014/main" id="{C0BFD5B2-8AC0-0F4A-EB95-4F7DE04C9C2F}"/>
              </a:ext>
            </a:extLst>
          </p:cNvPr>
          <p:cNvGraphicFramePr>
            <a:graphicFrameLocks/>
          </p:cNvGraphicFramePr>
          <p:nvPr>
            <p:extLst>
              <p:ext uri="{D42A27DB-BD31-4B8C-83A1-F6EECF244321}">
                <p14:modId xmlns:p14="http://schemas.microsoft.com/office/powerpoint/2010/main" val="1287954163"/>
              </p:ext>
            </p:extLst>
          </p:nvPr>
        </p:nvGraphicFramePr>
        <p:xfrm>
          <a:off x="3114014" y="4416041"/>
          <a:ext cx="2743562" cy="170009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1" name="グラフ 20">
            <a:extLst>
              <a:ext uri="{FF2B5EF4-FFF2-40B4-BE49-F238E27FC236}">
                <a16:creationId xmlns:a16="http://schemas.microsoft.com/office/drawing/2014/main" id="{9F421109-BA2E-DB83-FF37-9DDB7BEA1E61}"/>
              </a:ext>
            </a:extLst>
          </p:cNvPr>
          <p:cNvGraphicFramePr>
            <a:graphicFrameLocks/>
          </p:cNvGraphicFramePr>
          <p:nvPr>
            <p:extLst>
              <p:ext uri="{D42A27DB-BD31-4B8C-83A1-F6EECF244321}">
                <p14:modId xmlns:p14="http://schemas.microsoft.com/office/powerpoint/2010/main" val="3041367235"/>
              </p:ext>
            </p:extLst>
          </p:nvPr>
        </p:nvGraphicFramePr>
        <p:xfrm>
          <a:off x="6334425" y="4416041"/>
          <a:ext cx="2743561" cy="170009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グラフ 21">
            <a:extLst>
              <a:ext uri="{FF2B5EF4-FFF2-40B4-BE49-F238E27FC236}">
                <a16:creationId xmlns:a16="http://schemas.microsoft.com/office/drawing/2014/main" id="{18AF51F1-5101-67D1-9926-07E96AC9A164}"/>
              </a:ext>
            </a:extLst>
          </p:cNvPr>
          <p:cNvGraphicFramePr>
            <a:graphicFrameLocks/>
          </p:cNvGraphicFramePr>
          <p:nvPr>
            <p:extLst>
              <p:ext uri="{D42A27DB-BD31-4B8C-83A1-F6EECF244321}">
                <p14:modId xmlns:p14="http://schemas.microsoft.com/office/powerpoint/2010/main" val="4239361620"/>
              </p:ext>
            </p:extLst>
          </p:nvPr>
        </p:nvGraphicFramePr>
        <p:xfrm>
          <a:off x="9236545" y="4416041"/>
          <a:ext cx="2743561" cy="1700090"/>
        </p:xfrm>
        <a:graphic>
          <a:graphicData uri="http://schemas.openxmlformats.org/drawingml/2006/chart">
            <c:chart xmlns:c="http://schemas.openxmlformats.org/drawingml/2006/chart" xmlns:r="http://schemas.openxmlformats.org/officeDocument/2006/relationships" r:id="rId11"/>
          </a:graphicData>
        </a:graphic>
      </p:graphicFrame>
      <p:grpSp>
        <p:nvGrpSpPr>
          <p:cNvPr id="26" name="グループ化 25">
            <a:extLst>
              <a:ext uri="{FF2B5EF4-FFF2-40B4-BE49-F238E27FC236}">
                <a16:creationId xmlns:a16="http://schemas.microsoft.com/office/drawing/2014/main" id="{08F5C17C-CCFC-C02F-48BD-C979A4554E64}"/>
              </a:ext>
            </a:extLst>
          </p:cNvPr>
          <p:cNvGrpSpPr/>
          <p:nvPr/>
        </p:nvGrpSpPr>
        <p:grpSpPr>
          <a:xfrm>
            <a:off x="3771214" y="1166259"/>
            <a:ext cx="1175006" cy="461665"/>
            <a:chOff x="1780450" y="1339804"/>
            <a:chExt cx="1175006" cy="461665"/>
          </a:xfrm>
        </p:grpSpPr>
        <p:sp>
          <p:nvSpPr>
            <p:cNvPr id="23" name="テキスト ボックス 22">
              <a:extLst>
                <a:ext uri="{FF2B5EF4-FFF2-40B4-BE49-F238E27FC236}">
                  <a16:creationId xmlns:a16="http://schemas.microsoft.com/office/drawing/2014/main" id="{30B646F1-2925-54AB-1C87-5F7DA849783D}"/>
                </a:ext>
              </a:extLst>
            </p:cNvPr>
            <p:cNvSpPr txBox="1"/>
            <p:nvPr/>
          </p:nvSpPr>
          <p:spPr>
            <a:xfrm>
              <a:off x="1999115" y="1339804"/>
              <a:ext cx="956341"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英語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5" name="正方形/長方形 24">
              <a:extLst>
                <a:ext uri="{FF2B5EF4-FFF2-40B4-BE49-F238E27FC236}">
                  <a16:creationId xmlns:a16="http://schemas.microsoft.com/office/drawing/2014/main" id="{760BBB6C-8293-F47D-B4B7-173F137C8AA5}"/>
                </a:ext>
              </a:extLst>
            </p:cNvPr>
            <p:cNvSpPr/>
            <p:nvPr/>
          </p:nvSpPr>
          <p:spPr>
            <a:xfrm>
              <a:off x="1780450" y="1461303"/>
              <a:ext cx="218665" cy="218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27" name="グループ化 26">
            <a:extLst>
              <a:ext uri="{FF2B5EF4-FFF2-40B4-BE49-F238E27FC236}">
                <a16:creationId xmlns:a16="http://schemas.microsoft.com/office/drawing/2014/main" id="{63EE2AC4-C77D-F4A2-306E-0FDA664BD7CC}"/>
              </a:ext>
            </a:extLst>
          </p:cNvPr>
          <p:cNvGrpSpPr/>
          <p:nvPr/>
        </p:nvGrpSpPr>
        <p:grpSpPr>
          <a:xfrm>
            <a:off x="5401640" y="1165427"/>
            <a:ext cx="1388719" cy="461665"/>
            <a:chOff x="1780450" y="1339804"/>
            <a:chExt cx="1388719" cy="461665"/>
          </a:xfrm>
        </p:grpSpPr>
        <p:sp>
          <p:nvSpPr>
            <p:cNvPr id="28" name="テキスト ボックス 27">
              <a:extLst>
                <a:ext uri="{FF2B5EF4-FFF2-40B4-BE49-F238E27FC236}">
                  <a16:creationId xmlns:a16="http://schemas.microsoft.com/office/drawing/2014/main" id="{BF605E5C-52DC-B453-AAD3-4DA9E5DFA3F7}"/>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日本語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8E51149D-1C6F-D019-88E5-B323FA7D2396}"/>
                </a:ext>
              </a:extLst>
            </p:cNvPr>
            <p:cNvSpPr/>
            <p:nvPr/>
          </p:nvSpPr>
          <p:spPr>
            <a:xfrm>
              <a:off x="1780450" y="1461303"/>
              <a:ext cx="218665" cy="2186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30" name="グループ化 29">
            <a:extLst>
              <a:ext uri="{FF2B5EF4-FFF2-40B4-BE49-F238E27FC236}">
                <a16:creationId xmlns:a16="http://schemas.microsoft.com/office/drawing/2014/main" id="{76366F75-C6EF-7ACD-0AE0-64C167540E61}"/>
              </a:ext>
            </a:extLst>
          </p:cNvPr>
          <p:cNvGrpSpPr/>
          <p:nvPr/>
        </p:nvGrpSpPr>
        <p:grpSpPr>
          <a:xfrm>
            <a:off x="7245782" y="1165425"/>
            <a:ext cx="1388719" cy="461665"/>
            <a:chOff x="1780450" y="1339804"/>
            <a:chExt cx="1388719" cy="461665"/>
          </a:xfrm>
        </p:grpSpPr>
        <p:sp>
          <p:nvSpPr>
            <p:cNvPr id="31" name="テキスト ボックス 30">
              <a:extLst>
                <a:ext uri="{FF2B5EF4-FFF2-40B4-BE49-F238E27FC236}">
                  <a16:creationId xmlns:a16="http://schemas.microsoft.com/office/drawing/2014/main" id="{9296175F-ECE8-EF3D-DC86-BEEBF2DDE083}"/>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中国語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A411F664-033F-9417-DE8F-D62A774AEA09}"/>
                </a:ext>
              </a:extLst>
            </p:cNvPr>
            <p:cNvSpPr/>
            <p:nvPr/>
          </p:nvSpPr>
          <p:spPr>
            <a:xfrm>
              <a:off x="1780450" y="1461303"/>
              <a:ext cx="218665" cy="218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sp>
        <p:nvSpPr>
          <p:cNvPr id="33" name="テキスト ボックス 32">
            <a:extLst>
              <a:ext uri="{FF2B5EF4-FFF2-40B4-BE49-F238E27FC236}">
                <a16:creationId xmlns:a16="http://schemas.microsoft.com/office/drawing/2014/main" id="{D739EC0D-F006-FEF5-FF8C-295A99A3BA79}"/>
              </a:ext>
            </a:extLst>
          </p:cNvPr>
          <p:cNvSpPr txBox="1"/>
          <p:nvPr/>
        </p:nvSpPr>
        <p:spPr>
          <a:xfrm>
            <a:off x="1005032"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7125C7C1-8C87-24EB-C34A-255AB3661CA6}"/>
              </a:ext>
            </a:extLst>
          </p:cNvPr>
          <p:cNvSpPr txBox="1"/>
          <p:nvPr/>
        </p:nvSpPr>
        <p:spPr>
          <a:xfrm>
            <a:off x="3910147" y="3664723"/>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4A063D17-20D4-83E9-C434-DE2FD3AE6A8D}"/>
              </a:ext>
            </a:extLst>
          </p:cNvPr>
          <p:cNvSpPr txBox="1"/>
          <p:nvPr/>
        </p:nvSpPr>
        <p:spPr>
          <a:xfrm>
            <a:off x="100503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6" name="テキスト ボックス 35">
            <a:extLst>
              <a:ext uri="{FF2B5EF4-FFF2-40B4-BE49-F238E27FC236}">
                <a16:creationId xmlns:a16="http://schemas.microsoft.com/office/drawing/2014/main" id="{238A8541-4C06-305F-D92E-BDE292CDF197}"/>
              </a:ext>
            </a:extLst>
          </p:cNvPr>
          <p:cNvSpPr txBox="1"/>
          <p:nvPr/>
        </p:nvSpPr>
        <p:spPr>
          <a:xfrm>
            <a:off x="3910147"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1974CCE1-F331-3451-F6C2-17C98B395F31}"/>
              </a:ext>
            </a:extLst>
          </p:cNvPr>
          <p:cNvSpPr txBox="1"/>
          <p:nvPr/>
        </p:nvSpPr>
        <p:spPr>
          <a:xfrm>
            <a:off x="10036406" y="3669187"/>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0C30EA4F-444A-646F-FDBF-63E619182F58}"/>
              </a:ext>
            </a:extLst>
          </p:cNvPr>
          <p:cNvSpPr txBox="1"/>
          <p:nvPr/>
        </p:nvSpPr>
        <p:spPr>
          <a:xfrm>
            <a:off x="10036406"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9" name="テキスト ボックス 38">
            <a:extLst>
              <a:ext uri="{FF2B5EF4-FFF2-40B4-BE49-F238E27FC236}">
                <a16:creationId xmlns:a16="http://schemas.microsoft.com/office/drawing/2014/main" id="{24042896-502A-2495-2C4A-2B4BDBD18D10}"/>
              </a:ext>
            </a:extLst>
          </p:cNvPr>
          <p:cNvSpPr txBox="1"/>
          <p:nvPr/>
        </p:nvSpPr>
        <p:spPr>
          <a:xfrm>
            <a:off x="7129463"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0" name="テキスト ボックス 39">
            <a:extLst>
              <a:ext uri="{FF2B5EF4-FFF2-40B4-BE49-F238E27FC236}">
                <a16:creationId xmlns:a16="http://schemas.microsoft.com/office/drawing/2014/main" id="{CF7E9E49-4D9B-9624-38EE-A090642D8049}"/>
              </a:ext>
            </a:extLst>
          </p:cNvPr>
          <p:cNvSpPr txBox="1"/>
          <p:nvPr/>
        </p:nvSpPr>
        <p:spPr>
          <a:xfrm>
            <a:off x="712946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7" name="正方形/長方形 46">
            <a:extLst>
              <a:ext uri="{FF2B5EF4-FFF2-40B4-BE49-F238E27FC236}">
                <a16:creationId xmlns:a16="http://schemas.microsoft.com/office/drawing/2014/main" id="{9EF7DD77-EC67-8558-BFFF-DBD3A6C2F82B}"/>
              </a:ext>
            </a:extLst>
          </p:cNvPr>
          <p:cNvSpPr/>
          <p:nvPr/>
        </p:nvSpPr>
        <p:spPr>
          <a:xfrm>
            <a:off x="250986" y="4169044"/>
            <a:ext cx="11684129" cy="56800"/>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8" name="正方形/長方形 47">
            <a:extLst>
              <a:ext uri="{FF2B5EF4-FFF2-40B4-BE49-F238E27FC236}">
                <a16:creationId xmlns:a16="http://schemas.microsoft.com/office/drawing/2014/main" id="{709DB175-5401-3DAE-D45F-0811DE6C13D3}"/>
              </a:ext>
            </a:extLst>
          </p:cNvPr>
          <p:cNvSpPr/>
          <p:nvPr/>
        </p:nvSpPr>
        <p:spPr>
          <a:xfrm rot="5400000">
            <a:off x="4037582" y="4037803"/>
            <a:ext cx="4110938" cy="45719"/>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9" name="テキスト ボックス 48">
            <a:extLst>
              <a:ext uri="{FF2B5EF4-FFF2-40B4-BE49-F238E27FC236}">
                <a16:creationId xmlns:a16="http://schemas.microsoft.com/office/drawing/2014/main" id="{DFFDFBA6-0056-C99A-781E-39F75E1267BD}"/>
              </a:ext>
            </a:extLst>
          </p:cNvPr>
          <p:cNvSpPr txBox="1"/>
          <p:nvPr/>
        </p:nvSpPr>
        <p:spPr>
          <a:xfrm>
            <a:off x="2870858"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A</a:t>
            </a:r>
          </a:p>
        </p:txBody>
      </p:sp>
      <p:sp>
        <p:nvSpPr>
          <p:cNvPr id="53" name="テキスト ボックス 52">
            <a:extLst>
              <a:ext uri="{FF2B5EF4-FFF2-40B4-BE49-F238E27FC236}">
                <a16:creationId xmlns:a16="http://schemas.microsoft.com/office/drawing/2014/main" id="{365F83FD-F0BF-03C9-4EB4-F11B5E43D45D}"/>
              </a:ext>
            </a:extLst>
          </p:cNvPr>
          <p:cNvSpPr txBox="1"/>
          <p:nvPr/>
        </p:nvSpPr>
        <p:spPr>
          <a:xfrm>
            <a:off x="8995289"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B</a:t>
            </a:r>
          </a:p>
        </p:txBody>
      </p:sp>
      <p:sp>
        <p:nvSpPr>
          <p:cNvPr id="54" name="テキスト ボックス 53">
            <a:extLst>
              <a:ext uri="{FF2B5EF4-FFF2-40B4-BE49-F238E27FC236}">
                <a16:creationId xmlns:a16="http://schemas.microsoft.com/office/drawing/2014/main" id="{8E6D7035-074B-E28B-8517-8C8CC57FA35C}"/>
              </a:ext>
            </a:extLst>
          </p:cNvPr>
          <p:cNvSpPr txBox="1"/>
          <p:nvPr/>
        </p:nvSpPr>
        <p:spPr>
          <a:xfrm>
            <a:off x="8995289" y="609289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D</a:t>
            </a:r>
          </a:p>
        </p:txBody>
      </p:sp>
      <p:sp>
        <p:nvSpPr>
          <p:cNvPr id="55" name="テキスト ボックス 54">
            <a:extLst>
              <a:ext uri="{FF2B5EF4-FFF2-40B4-BE49-F238E27FC236}">
                <a16:creationId xmlns:a16="http://schemas.microsoft.com/office/drawing/2014/main" id="{0D2F9633-347E-6358-6E93-F42201B50AD8}"/>
              </a:ext>
            </a:extLst>
          </p:cNvPr>
          <p:cNvSpPr txBox="1"/>
          <p:nvPr/>
        </p:nvSpPr>
        <p:spPr>
          <a:xfrm>
            <a:off x="2863885" y="608992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C</a:t>
            </a:r>
          </a:p>
        </p:txBody>
      </p:sp>
      <p:sp>
        <p:nvSpPr>
          <p:cNvPr id="2" name="テキスト ボックス 1">
            <a:extLst>
              <a:ext uri="{FF2B5EF4-FFF2-40B4-BE49-F238E27FC236}">
                <a16:creationId xmlns:a16="http://schemas.microsoft.com/office/drawing/2014/main" id="{EBE10EC1-C90E-9838-1481-F7678628BF82}"/>
              </a:ext>
            </a:extLst>
          </p:cNvPr>
          <p:cNvSpPr txBox="1"/>
          <p:nvPr/>
        </p:nvSpPr>
        <p:spPr>
          <a:xfrm>
            <a:off x="1224817" y="1860530"/>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68.1%</a:t>
            </a:r>
          </a:p>
        </p:txBody>
      </p:sp>
      <p:sp>
        <p:nvSpPr>
          <p:cNvPr id="3" name="テキスト ボックス 2">
            <a:extLst>
              <a:ext uri="{FF2B5EF4-FFF2-40B4-BE49-F238E27FC236}">
                <a16:creationId xmlns:a16="http://schemas.microsoft.com/office/drawing/2014/main" id="{96A0F775-7A02-4DD7-6827-BCD88F62E99B}"/>
              </a:ext>
            </a:extLst>
          </p:cNvPr>
          <p:cNvSpPr txBox="1"/>
          <p:nvPr/>
        </p:nvSpPr>
        <p:spPr>
          <a:xfrm>
            <a:off x="7391215" y="1866471"/>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54.3%</a:t>
            </a:r>
          </a:p>
        </p:txBody>
      </p:sp>
      <p:sp>
        <p:nvSpPr>
          <p:cNvPr id="4" name="テキスト ボックス 3">
            <a:extLst>
              <a:ext uri="{FF2B5EF4-FFF2-40B4-BE49-F238E27FC236}">
                <a16:creationId xmlns:a16="http://schemas.microsoft.com/office/drawing/2014/main" id="{B19D684A-A2FE-E7A1-F791-1194C1502A1C}"/>
              </a:ext>
            </a:extLst>
          </p:cNvPr>
          <p:cNvSpPr txBox="1"/>
          <p:nvPr/>
        </p:nvSpPr>
        <p:spPr>
          <a:xfrm>
            <a:off x="1224817"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28.9%</a:t>
            </a:r>
          </a:p>
        </p:txBody>
      </p:sp>
      <p:sp>
        <p:nvSpPr>
          <p:cNvPr id="5" name="テキスト ボックス 4">
            <a:extLst>
              <a:ext uri="{FF2B5EF4-FFF2-40B4-BE49-F238E27FC236}">
                <a16:creationId xmlns:a16="http://schemas.microsoft.com/office/drawing/2014/main" id="{367EB827-E166-E958-5322-D7C260F21D46}"/>
              </a:ext>
            </a:extLst>
          </p:cNvPr>
          <p:cNvSpPr txBox="1"/>
          <p:nvPr/>
        </p:nvSpPr>
        <p:spPr>
          <a:xfrm>
            <a:off x="7391215"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11.0%</a:t>
            </a:r>
          </a:p>
        </p:txBody>
      </p:sp>
    </p:spTree>
    <p:extLst>
      <p:ext uri="{BB962C8B-B14F-4D97-AF65-F5344CB8AC3E}">
        <p14:creationId xmlns:p14="http://schemas.microsoft.com/office/powerpoint/2010/main" val="228033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3366F679-4705-872B-34BF-70811573BC27}"/>
              </a:ext>
            </a:extLst>
          </p:cNvPr>
          <p:cNvSpPr/>
          <p:nvPr/>
        </p:nvSpPr>
        <p:spPr>
          <a:xfrm>
            <a:off x="6224288" y="1860530"/>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4" name="正方形/長方形 43">
            <a:extLst>
              <a:ext uri="{FF2B5EF4-FFF2-40B4-BE49-F238E27FC236}">
                <a16:creationId xmlns:a16="http://schemas.microsoft.com/office/drawing/2014/main" id="{9DAFE82F-7408-C25A-F1A6-B000899361BB}"/>
              </a:ext>
            </a:extLst>
          </p:cNvPr>
          <p:cNvSpPr/>
          <p:nvPr/>
        </p:nvSpPr>
        <p:spPr>
          <a:xfrm>
            <a:off x="6257505" y="426400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3" name="正方形/長方形 42">
            <a:extLst>
              <a:ext uri="{FF2B5EF4-FFF2-40B4-BE49-F238E27FC236}">
                <a16:creationId xmlns:a16="http://schemas.microsoft.com/office/drawing/2014/main" id="{5F98D36F-FABA-ABC4-07FC-2C22241D37FF}"/>
              </a:ext>
            </a:extLst>
          </p:cNvPr>
          <p:cNvSpPr/>
          <p:nvPr/>
        </p:nvSpPr>
        <p:spPr>
          <a:xfrm>
            <a:off x="167071" y="4267867"/>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1" name="正方形/長方形 40">
            <a:extLst>
              <a:ext uri="{FF2B5EF4-FFF2-40B4-BE49-F238E27FC236}">
                <a16:creationId xmlns:a16="http://schemas.microsoft.com/office/drawing/2014/main" id="{44BF2E3A-8B5A-B2C3-0750-2B228B9F4BA6}"/>
              </a:ext>
            </a:extLst>
          </p:cNvPr>
          <p:cNvSpPr/>
          <p:nvPr/>
        </p:nvSpPr>
        <p:spPr>
          <a:xfrm>
            <a:off x="167426" y="186287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43</a:t>
            </a:fld>
            <a:endParaRPr kumimoji="1" lang="ja-JP" altLang="en-US"/>
          </a:p>
        </p:txBody>
      </p:sp>
      <mc:AlternateContent xmlns:mc="http://schemas.openxmlformats.org/markup-compatibility/2006" xmlns:a14="http://schemas.microsoft.com/office/drawing/2010/main">
        <mc:Choice Requires="a14">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0799"/>
                <a:ext cx="11383704" cy="1592385"/>
              </a:xfrm>
            </p:spPr>
            <p:txBody>
              <a:bodyPr>
                <a:normAutofit/>
              </a:bodyPr>
              <a:lstStyle/>
              <a:p>
                <a:r>
                  <a:rPr lang="ja-JP" altLang="en-US" sz="3200"/>
                  <a:t>結果：</a:t>
                </a:r>
                <a:r>
                  <a:rPr lang="ja-AU" altLang="en-US" sz="3200" dirty="0"/>
                  <a:t>全難易度において</a:t>
                </a:r>
                <a:r>
                  <a:rPr lang="ja-AU" altLang="en-US" sz="3200" dirty="0">
                    <a:solidFill>
                      <a:srgbClr val="FF0000"/>
                    </a:solidFill>
                  </a:rPr>
                  <a:t>日本語</a:t>
                </a:r>
                <a:r>
                  <a:rPr lang="ja-AU" altLang="en-US" sz="3200" dirty="0"/>
                  <a:t>の</a:t>
                </a:r>
                <a14:m>
                  <m:oMath xmlns:m="http://schemas.openxmlformats.org/officeDocument/2006/math">
                    <m:r>
                      <a:rPr lang="en-US" altLang="ja-AU" sz="3200" b="0" i="1" smtClean="0">
                        <a:latin typeface="Cambria Math" panose="02040503050406030204" pitchFamily="18" charset="0"/>
                      </a:rPr>
                      <m:t>𝐴𝑐𝑐𝑢𝑟𝑎𝑐𝑦</m:t>
                    </m:r>
                  </m:oMath>
                </a14:m>
                <a:r>
                  <a:rPr lang="ja-AU" altLang="en-US" sz="3200" dirty="0"/>
                  <a:t>が最も高かった</a:t>
                </a:r>
                <a:endParaRPr lang="ja-JP" altLang="en-US" sz="3200"/>
              </a:p>
            </p:txBody>
          </p:sp>
        </mc:Choice>
        <mc:Fallback xmlns="">
          <p:sp>
            <p:nvSpPr>
              <p:cNvPr id="6" name="タイトル 5">
                <a:extLst>
                  <a:ext uri="{FF2B5EF4-FFF2-40B4-BE49-F238E27FC236}">
                    <a16:creationId xmlns:a16="http://schemas.microsoft.com/office/drawing/2014/main" id="{8CC82EFB-326D-4647-BAA6-020B9A1EA640}"/>
                  </a:ext>
                </a:extLst>
              </p:cNvPr>
              <p:cNvSpPr>
                <a:spLocks noGrp="1" noRot="1" noChangeAspect="1" noMove="1" noResize="1" noEditPoints="1" noAdjustHandles="1" noChangeArrowheads="1" noChangeShapeType="1" noTextEdit="1"/>
              </p:cNvSpPr>
              <p:nvPr>
                <p:ph type="title"/>
              </p:nvPr>
            </p:nvSpPr>
            <p:spPr>
              <a:xfrm>
                <a:off x="467496" y="-10799"/>
                <a:ext cx="11383704" cy="1592385"/>
              </a:xfrm>
              <a:blipFill>
                <a:blip r:embed="rId3"/>
                <a:stretch>
                  <a:fillRect l="-1336"/>
                </a:stretch>
              </a:blipFill>
            </p:spPr>
            <p:txBody>
              <a:bodyPr/>
              <a:lstStyle/>
              <a:p>
                <a:r>
                  <a:rPr lang="ja-AU" altLang="en-US">
                    <a:noFill/>
                  </a:rPr>
                  <a:t> </a:t>
                </a:r>
              </a:p>
            </p:txBody>
          </p:sp>
        </mc:Fallback>
      </mc:AlternateContent>
      <p:graphicFrame>
        <p:nvGraphicFramePr>
          <p:cNvPr id="7" name="グラフ 6">
            <a:extLst>
              <a:ext uri="{FF2B5EF4-FFF2-40B4-BE49-F238E27FC236}">
                <a16:creationId xmlns:a16="http://schemas.microsoft.com/office/drawing/2014/main" id="{26972760-CEFF-526D-E5E2-B5387D8B64D9}"/>
              </a:ext>
            </a:extLst>
          </p:cNvPr>
          <p:cNvGraphicFramePr>
            <a:graphicFrameLocks/>
          </p:cNvGraphicFramePr>
          <p:nvPr/>
        </p:nvGraphicFramePr>
        <p:xfrm>
          <a:off x="205906" y="1973611"/>
          <a:ext cx="2749550" cy="17000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グラフ 11">
            <a:extLst>
              <a:ext uri="{FF2B5EF4-FFF2-40B4-BE49-F238E27FC236}">
                <a16:creationId xmlns:a16="http://schemas.microsoft.com/office/drawing/2014/main" id="{AF8DB0FF-5176-A893-F1EB-852799BDD20D}"/>
              </a:ext>
            </a:extLst>
          </p:cNvPr>
          <p:cNvGraphicFramePr>
            <a:graphicFrameLocks/>
          </p:cNvGraphicFramePr>
          <p:nvPr/>
        </p:nvGraphicFramePr>
        <p:xfrm>
          <a:off x="3114013" y="1973611"/>
          <a:ext cx="2743563" cy="17000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グラフ 12">
            <a:extLst>
              <a:ext uri="{FF2B5EF4-FFF2-40B4-BE49-F238E27FC236}">
                <a16:creationId xmlns:a16="http://schemas.microsoft.com/office/drawing/2014/main" id="{89FED107-264A-2DC0-2DB3-2302E0BD4CDD}"/>
              </a:ext>
            </a:extLst>
          </p:cNvPr>
          <p:cNvGraphicFramePr>
            <a:graphicFrameLocks/>
          </p:cNvGraphicFramePr>
          <p:nvPr/>
        </p:nvGraphicFramePr>
        <p:xfrm>
          <a:off x="6334424" y="2005193"/>
          <a:ext cx="2743562" cy="17000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グラフ 13">
            <a:extLst>
              <a:ext uri="{FF2B5EF4-FFF2-40B4-BE49-F238E27FC236}">
                <a16:creationId xmlns:a16="http://schemas.microsoft.com/office/drawing/2014/main" id="{8FD861EB-4A3A-5CD0-41F5-A7C99F406467}"/>
              </a:ext>
            </a:extLst>
          </p:cNvPr>
          <p:cNvGraphicFramePr>
            <a:graphicFrameLocks/>
          </p:cNvGraphicFramePr>
          <p:nvPr/>
        </p:nvGraphicFramePr>
        <p:xfrm>
          <a:off x="9236544" y="2005193"/>
          <a:ext cx="2743562" cy="170009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グラフ 18">
            <a:extLst>
              <a:ext uri="{FF2B5EF4-FFF2-40B4-BE49-F238E27FC236}">
                <a16:creationId xmlns:a16="http://schemas.microsoft.com/office/drawing/2014/main" id="{72D82642-FD9E-6197-1E8D-405C26994DF1}"/>
              </a:ext>
            </a:extLst>
          </p:cNvPr>
          <p:cNvGraphicFramePr>
            <a:graphicFrameLocks/>
          </p:cNvGraphicFramePr>
          <p:nvPr/>
        </p:nvGraphicFramePr>
        <p:xfrm>
          <a:off x="211894" y="4416041"/>
          <a:ext cx="2743562" cy="17007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グラフ 19">
            <a:extLst>
              <a:ext uri="{FF2B5EF4-FFF2-40B4-BE49-F238E27FC236}">
                <a16:creationId xmlns:a16="http://schemas.microsoft.com/office/drawing/2014/main" id="{C0BFD5B2-8AC0-0F4A-EB95-4F7DE04C9C2F}"/>
              </a:ext>
            </a:extLst>
          </p:cNvPr>
          <p:cNvGraphicFramePr>
            <a:graphicFrameLocks/>
          </p:cNvGraphicFramePr>
          <p:nvPr/>
        </p:nvGraphicFramePr>
        <p:xfrm>
          <a:off x="3114014" y="4416041"/>
          <a:ext cx="2743562" cy="170009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1" name="グラフ 20">
            <a:extLst>
              <a:ext uri="{FF2B5EF4-FFF2-40B4-BE49-F238E27FC236}">
                <a16:creationId xmlns:a16="http://schemas.microsoft.com/office/drawing/2014/main" id="{9F421109-BA2E-DB83-FF37-9DDB7BEA1E61}"/>
              </a:ext>
            </a:extLst>
          </p:cNvPr>
          <p:cNvGraphicFramePr>
            <a:graphicFrameLocks/>
          </p:cNvGraphicFramePr>
          <p:nvPr/>
        </p:nvGraphicFramePr>
        <p:xfrm>
          <a:off x="6334425" y="4416041"/>
          <a:ext cx="2743561" cy="170009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グラフ 21">
            <a:extLst>
              <a:ext uri="{FF2B5EF4-FFF2-40B4-BE49-F238E27FC236}">
                <a16:creationId xmlns:a16="http://schemas.microsoft.com/office/drawing/2014/main" id="{18AF51F1-5101-67D1-9926-07E96AC9A164}"/>
              </a:ext>
            </a:extLst>
          </p:cNvPr>
          <p:cNvGraphicFramePr>
            <a:graphicFrameLocks/>
          </p:cNvGraphicFramePr>
          <p:nvPr/>
        </p:nvGraphicFramePr>
        <p:xfrm>
          <a:off x="9236545" y="4416041"/>
          <a:ext cx="2743561" cy="1700090"/>
        </p:xfrm>
        <a:graphic>
          <a:graphicData uri="http://schemas.openxmlformats.org/drawingml/2006/chart">
            <c:chart xmlns:c="http://schemas.openxmlformats.org/drawingml/2006/chart" xmlns:r="http://schemas.openxmlformats.org/officeDocument/2006/relationships" r:id="rId11"/>
          </a:graphicData>
        </a:graphic>
      </p:graphicFrame>
      <p:grpSp>
        <p:nvGrpSpPr>
          <p:cNvPr id="26" name="グループ化 25">
            <a:extLst>
              <a:ext uri="{FF2B5EF4-FFF2-40B4-BE49-F238E27FC236}">
                <a16:creationId xmlns:a16="http://schemas.microsoft.com/office/drawing/2014/main" id="{08F5C17C-CCFC-C02F-48BD-C979A4554E64}"/>
              </a:ext>
            </a:extLst>
          </p:cNvPr>
          <p:cNvGrpSpPr/>
          <p:nvPr/>
        </p:nvGrpSpPr>
        <p:grpSpPr>
          <a:xfrm>
            <a:off x="3771214" y="1166259"/>
            <a:ext cx="1175006" cy="461665"/>
            <a:chOff x="1780450" y="1339804"/>
            <a:chExt cx="1175006" cy="461665"/>
          </a:xfrm>
        </p:grpSpPr>
        <p:sp>
          <p:nvSpPr>
            <p:cNvPr id="23" name="テキスト ボックス 22">
              <a:extLst>
                <a:ext uri="{FF2B5EF4-FFF2-40B4-BE49-F238E27FC236}">
                  <a16:creationId xmlns:a16="http://schemas.microsoft.com/office/drawing/2014/main" id="{30B646F1-2925-54AB-1C87-5F7DA849783D}"/>
                </a:ext>
              </a:extLst>
            </p:cNvPr>
            <p:cNvSpPr txBox="1"/>
            <p:nvPr/>
          </p:nvSpPr>
          <p:spPr>
            <a:xfrm>
              <a:off x="1999115" y="1339804"/>
              <a:ext cx="956341"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英語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5" name="正方形/長方形 24">
              <a:extLst>
                <a:ext uri="{FF2B5EF4-FFF2-40B4-BE49-F238E27FC236}">
                  <a16:creationId xmlns:a16="http://schemas.microsoft.com/office/drawing/2014/main" id="{760BBB6C-8293-F47D-B4B7-173F137C8AA5}"/>
                </a:ext>
              </a:extLst>
            </p:cNvPr>
            <p:cNvSpPr/>
            <p:nvPr/>
          </p:nvSpPr>
          <p:spPr>
            <a:xfrm>
              <a:off x="1780450" y="1461303"/>
              <a:ext cx="218665" cy="218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27" name="グループ化 26">
            <a:extLst>
              <a:ext uri="{FF2B5EF4-FFF2-40B4-BE49-F238E27FC236}">
                <a16:creationId xmlns:a16="http://schemas.microsoft.com/office/drawing/2014/main" id="{63EE2AC4-C77D-F4A2-306E-0FDA664BD7CC}"/>
              </a:ext>
            </a:extLst>
          </p:cNvPr>
          <p:cNvGrpSpPr/>
          <p:nvPr/>
        </p:nvGrpSpPr>
        <p:grpSpPr>
          <a:xfrm>
            <a:off x="5401640" y="1165427"/>
            <a:ext cx="1388719" cy="461665"/>
            <a:chOff x="1780450" y="1339804"/>
            <a:chExt cx="1388719" cy="461665"/>
          </a:xfrm>
        </p:grpSpPr>
        <p:sp>
          <p:nvSpPr>
            <p:cNvPr id="28" name="テキスト ボックス 27">
              <a:extLst>
                <a:ext uri="{FF2B5EF4-FFF2-40B4-BE49-F238E27FC236}">
                  <a16:creationId xmlns:a16="http://schemas.microsoft.com/office/drawing/2014/main" id="{BF605E5C-52DC-B453-AAD3-4DA9E5DFA3F7}"/>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日本語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8E51149D-1C6F-D019-88E5-B323FA7D2396}"/>
                </a:ext>
              </a:extLst>
            </p:cNvPr>
            <p:cNvSpPr/>
            <p:nvPr/>
          </p:nvSpPr>
          <p:spPr>
            <a:xfrm>
              <a:off x="1780450" y="1461303"/>
              <a:ext cx="218665" cy="2186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30" name="グループ化 29">
            <a:extLst>
              <a:ext uri="{FF2B5EF4-FFF2-40B4-BE49-F238E27FC236}">
                <a16:creationId xmlns:a16="http://schemas.microsoft.com/office/drawing/2014/main" id="{76366F75-C6EF-7ACD-0AE0-64C167540E61}"/>
              </a:ext>
            </a:extLst>
          </p:cNvPr>
          <p:cNvGrpSpPr/>
          <p:nvPr/>
        </p:nvGrpSpPr>
        <p:grpSpPr>
          <a:xfrm>
            <a:off x="7245782" y="1165425"/>
            <a:ext cx="1388719" cy="461665"/>
            <a:chOff x="1780450" y="1339804"/>
            <a:chExt cx="1388719" cy="461665"/>
          </a:xfrm>
        </p:grpSpPr>
        <p:sp>
          <p:nvSpPr>
            <p:cNvPr id="31" name="テキスト ボックス 30">
              <a:extLst>
                <a:ext uri="{FF2B5EF4-FFF2-40B4-BE49-F238E27FC236}">
                  <a16:creationId xmlns:a16="http://schemas.microsoft.com/office/drawing/2014/main" id="{9296175F-ECE8-EF3D-DC86-BEEBF2DDE083}"/>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中国語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A411F664-033F-9417-DE8F-D62A774AEA09}"/>
                </a:ext>
              </a:extLst>
            </p:cNvPr>
            <p:cNvSpPr/>
            <p:nvPr/>
          </p:nvSpPr>
          <p:spPr>
            <a:xfrm>
              <a:off x="1780450" y="1461303"/>
              <a:ext cx="218665" cy="218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sp>
        <p:nvSpPr>
          <p:cNvPr id="33" name="テキスト ボックス 32">
            <a:extLst>
              <a:ext uri="{FF2B5EF4-FFF2-40B4-BE49-F238E27FC236}">
                <a16:creationId xmlns:a16="http://schemas.microsoft.com/office/drawing/2014/main" id="{D739EC0D-F006-FEF5-FF8C-295A99A3BA79}"/>
              </a:ext>
            </a:extLst>
          </p:cNvPr>
          <p:cNvSpPr txBox="1"/>
          <p:nvPr/>
        </p:nvSpPr>
        <p:spPr>
          <a:xfrm>
            <a:off x="1005032"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7125C7C1-8C87-24EB-C34A-255AB3661CA6}"/>
              </a:ext>
            </a:extLst>
          </p:cNvPr>
          <p:cNvSpPr txBox="1"/>
          <p:nvPr/>
        </p:nvSpPr>
        <p:spPr>
          <a:xfrm>
            <a:off x="3910147" y="3664723"/>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4A063D17-20D4-83E9-C434-DE2FD3AE6A8D}"/>
              </a:ext>
            </a:extLst>
          </p:cNvPr>
          <p:cNvSpPr txBox="1"/>
          <p:nvPr/>
        </p:nvSpPr>
        <p:spPr>
          <a:xfrm>
            <a:off x="100503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6" name="テキスト ボックス 35">
            <a:extLst>
              <a:ext uri="{FF2B5EF4-FFF2-40B4-BE49-F238E27FC236}">
                <a16:creationId xmlns:a16="http://schemas.microsoft.com/office/drawing/2014/main" id="{238A8541-4C06-305F-D92E-BDE292CDF197}"/>
              </a:ext>
            </a:extLst>
          </p:cNvPr>
          <p:cNvSpPr txBox="1"/>
          <p:nvPr/>
        </p:nvSpPr>
        <p:spPr>
          <a:xfrm>
            <a:off x="3910147"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1974CCE1-F331-3451-F6C2-17C98B395F31}"/>
              </a:ext>
            </a:extLst>
          </p:cNvPr>
          <p:cNvSpPr txBox="1"/>
          <p:nvPr/>
        </p:nvSpPr>
        <p:spPr>
          <a:xfrm>
            <a:off x="10036406" y="3669187"/>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0C30EA4F-444A-646F-FDBF-63E619182F58}"/>
              </a:ext>
            </a:extLst>
          </p:cNvPr>
          <p:cNvSpPr txBox="1"/>
          <p:nvPr/>
        </p:nvSpPr>
        <p:spPr>
          <a:xfrm>
            <a:off x="10036406"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9" name="テキスト ボックス 38">
            <a:extLst>
              <a:ext uri="{FF2B5EF4-FFF2-40B4-BE49-F238E27FC236}">
                <a16:creationId xmlns:a16="http://schemas.microsoft.com/office/drawing/2014/main" id="{24042896-502A-2495-2C4A-2B4BDBD18D10}"/>
              </a:ext>
            </a:extLst>
          </p:cNvPr>
          <p:cNvSpPr txBox="1"/>
          <p:nvPr/>
        </p:nvSpPr>
        <p:spPr>
          <a:xfrm>
            <a:off x="7129463"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0" name="テキスト ボックス 39">
            <a:extLst>
              <a:ext uri="{FF2B5EF4-FFF2-40B4-BE49-F238E27FC236}">
                <a16:creationId xmlns:a16="http://schemas.microsoft.com/office/drawing/2014/main" id="{CF7E9E49-4D9B-9624-38EE-A090642D8049}"/>
              </a:ext>
            </a:extLst>
          </p:cNvPr>
          <p:cNvSpPr txBox="1"/>
          <p:nvPr/>
        </p:nvSpPr>
        <p:spPr>
          <a:xfrm>
            <a:off x="712946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7" name="正方形/長方形 46">
            <a:extLst>
              <a:ext uri="{FF2B5EF4-FFF2-40B4-BE49-F238E27FC236}">
                <a16:creationId xmlns:a16="http://schemas.microsoft.com/office/drawing/2014/main" id="{9EF7DD77-EC67-8558-BFFF-DBD3A6C2F82B}"/>
              </a:ext>
            </a:extLst>
          </p:cNvPr>
          <p:cNvSpPr/>
          <p:nvPr/>
        </p:nvSpPr>
        <p:spPr>
          <a:xfrm>
            <a:off x="250986" y="4169044"/>
            <a:ext cx="11684129" cy="56800"/>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8" name="正方形/長方形 47">
            <a:extLst>
              <a:ext uri="{FF2B5EF4-FFF2-40B4-BE49-F238E27FC236}">
                <a16:creationId xmlns:a16="http://schemas.microsoft.com/office/drawing/2014/main" id="{709DB175-5401-3DAE-D45F-0811DE6C13D3}"/>
              </a:ext>
            </a:extLst>
          </p:cNvPr>
          <p:cNvSpPr/>
          <p:nvPr/>
        </p:nvSpPr>
        <p:spPr>
          <a:xfrm rot="5400000">
            <a:off x="4037582" y="4037803"/>
            <a:ext cx="4110938" cy="45719"/>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9" name="テキスト ボックス 48">
            <a:extLst>
              <a:ext uri="{FF2B5EF4-FFF2-40B4-BE49-F238E27FC236}">
                <a16:creationId xmlns:a16="http://schemas.microsoft.com/office/drawing/2014/main" id="{DFFDFBA6-0056-C99A-781E-39F75E1267BD}"/>
              </a:ext>
            </a:extLst>
          </p:cNvPr>
          <p:cNvSpPr txBox="1"/>
          <p:nvPr/>
        </p:nvSpPr>
        <p:spPr>
          <a:xfrm>
            <a:off x="2870858"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A</a:t>
            </a:r>
          </a:p>
        </p:txBody>
      </p:sp>
      <p:sp>
        <p:nvSpPr>
          <p:cNvPr id="53" name="テキスト ボックス 52">
            <a:extLst>
              <a:ext uri="{FF2B5EF4-FFF2-40B4-BE49-F238E27FC236}">
                <a16:creationId xmlns:a16="http://schemas.microsoft.com/office/drawing/2014/main" id="{365F83FD-F0BF-03C9-4EB4-F11B5E43D45D}"/>
              </a:ext>
            </a:extLst>
          </p:cNvPr>
          <p:cNvSpPr txBox="1"/>
          <p:nvPr/>
        </p:nvSpPr>
        <p:spPr>
          <a:xfrm>
            <a:off x="8995289"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B</a:t>
            </a:r>
          </a:p>
        </p:txBody>
      </p:sp>
      <p:sp>
        <p:nvSpPr>
          <p:cNvPr id="54" name="テキスト ボックス 53">
            <a:extLst>
              <a:ext uri="{FF2B5EF4-FFF2-40B4-BE49-F238E27FC236}">
                <a16:creationId xmlns:a16="http://schemas.microsoft.com/office/drawing/2014/main" id="{8E6D7035-074B-E28B-8517-8C8CC57FA35C}"/>
              </a:ext>
            </a:extLst>
          </p:cNvPr>
          <p:cNvSpPr txBox="1"/>
          <p:nvPr/>
        </p:nvSpPr>
        <p:spPr>
          <a:xfrm>
            <a:off x="8995289" y="609289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D</a:t>
            </a:r>
          </a:p>
        </p:txBody>
      </p:sp>
      <p:sp>
        <p:nvSpPr>
          <p:cNvPr id="55" name="テキスト ボックス 54">
            <a:extLst>
              <a:ext uri="{FF2B5EF4-FFF2-40B4-BE49-F238E27FC236}">
                <a16:creationId xmlns:a16="http://schemas.microsoft.com/office/drawing/2014/main" id="{0D2F9633-347E-6358-6E93-F42201B50AD8}"/>
              </a:ext>
            </a:extLst>
          </p:cNvPr>
          <p:cNvSpPr txBox="1"/>
          <p:nvPr/>
        </p:nvSpPr>
        <p:spPr>
          <a:xfrm>
            <a:off x="2863885" y="608992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C</a:t>
            </a:r>
          </a:p>
        </p:txBody>
      </p:sp>
      <p:sp>
        <p:nvSpPr>
          <p:cNvPr id="3" name="テキスト ボックス 2">
            <a:extLst>
              <a:ext uri="{FF2B5EF4-FFF2-40B4-BE49-F238E27FC236}">
                <a16:creationId xmlns:a16="http://schemas.microsoft.com/office/drawing/2014/main" id="{96A0F775-7A02-4DD7-6827-BCD88F62E99B}"/>
              </a:ext>
            </a:extLst>
          </p:cNvPr>
          <p:cNvSpPr txBox="1"/>
          <p:nvPr/>
        </p:nvSpPr>
        <p:spPr>
          <a:xfrm>
            <a:off x="7391215" y="1866471"/>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54.3%</a:t>
            </a:r>
          </a:p>
        </p:txBody>
      </p:sp>
      <p:sp>
        <p:nvSpPr>
          <p:cNvPr id="4" name="テキスト ボックス 3">
            <a:extLst>
              <a:ext uri="{FF2B5EF4-FFF2-40B4-BE49-F238E27FC236}">
                <a16:creationId xmlns:a16="http://schemas.microsoft.com/office/drawing/2014/main" id="{B19D684A-A2FE-E7A1-F791-1194C1502A1C}"/>
              </a:ext>
            </a:extLst>
          </p:cNvPr>
          <p:cNvSpPr txBox="1"/>
          <p:nvPr/>
        </p:nvSpPr>
        <p:spPr>
          <a:xfrm>
            <a:off x="1224817"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28.9%</a:t>
            </a:r>
          </a:p>
        </p:txBody>
      </p:sp>
      <p:sp>
        <p:nvSpPr>
          <p:cNvPr id="5" name="テキスト ボックス 4">
            <a:extLst>
              <a:ext uri="{FF2B5EF4-FFF2-40B4-BE49-F238E27FC236}">
                <a16:creationId xmlns:a16="http://schemas.microsoft.com/office/drawing/2014/main" id="{367EB827-E166-E958-5322-D7C260F21D46}"/>
              </a:ext>
            </a:extLst>
          </p:cNvPr>
          <p:cNvSpPr txBox="1"/>
          <p:nvPr/>
        </p:nvSpPr>
        <p:spPr>
          <a:xfrm>
            <a:off x="7391215"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11.0%</a:t>
            </a:r>
          </a:p>
        </p:txBody>
      </p:sp>
      <p:sp>
        <p:nvSpPr>
          <p:cNvPr id="8" name="正方形/長方形 7">
            <a:extLst>
              <a:ext uri="{FF2B5EF4-FFF2-40B4-BE49-F238E27FC236}">
                <a16:creationId xmlns:a16="http://schemas.microsoft.com/office/drawing/2014/main" id="{BAA8465A-1222-F42B-566E-FD63FD76096D}"/>
              </a:ext>
            </a:extLst>
          </p:cNvPr>
          <p:cNvSpPr/>
          <p:nvPr/>
        </p:nvSpPr>
        <p:spPr>
          <a:xfrm>
            <a:off x="190821" y="1617211"/>
            <a:ext cx="5903120" cy="2569657"/>
          </a:xfrm>
          <a:prstGeom prst="rect">
            <a:avLst/>
          </a:prstGeom>
          <a:noFill/>
          <a:ln w="31750">
            <a:solidFill>
              <a:srgbClr val="8F3C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C833D80B-565C-7FA9-32C7-1006CEE1D8D1}"/>
              </a:ext>
            </a:extLst>
          </p:cNvPr>
          <p:cNvSpPr/>
          <p:nvPr/>
        </p:nvSpPr>
        <p:spPr>
          <a:xfrm>
            <a:off x="6189657" y="1617210"/>
            <a:ext cx="5903120" cy="2569657"/>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nvGrpSpPr>
          <p:cNvPr id="15" name="グループ化 14">
            <a:extLst>
              <a:ext uri="{FF2B5EF4-FFF2-40B4-BE49-F238E27FC236}">
                <a16:creationId xmlns:a16="http://schemas.microsoft.com/office/drawing/2014/main" id="{1E25CCB5-7B71-B3D0-4CE6-850F7850BDD4}"/>
              </a:ext>
            </a:extLst>
          </p:cNvPr>
          <p:cNvGrpSpPr/>
          <p:nvPr/>
        </p:nvGrpSpPr>
        <p:grpSpPr>
          <a:xfrm>
            <a:off x="166715" y="4215572"/>
            <a:ext cx="11812379" cy="2569657"/>
            <a:chOff x="166715" y="4215572"/>
            <a:chExt cx="11812379" cy="2569657"/>
          </a:xfrm>
        </p:grpSpPr>
        <p:sp>
          <p:nvSpPr>
            <p:cNvPr id="10" name="正方形/長方形 9">
              <a:extLst>
                <a:ext uri="{FF2B5EF4-FFF2-40B4-BE49-F238E27FC236}">
                  <a16:creationId xmlns:a16="http://schemas.microsoft.com/office/drawing/2014/main" id="{22F7E3FA-CA51-DDC8-E260-432AD32549B5}"/>
                </a:ext>
              </a:extLst>
            </p:cNvPr>
            <p:cNvSpPr/>
            <p:nvPr/>
          </p:nvSpPr>
          <p:spPr>
            <a:xfrm>
              <a:off x="166715" y="4215572"/>
              <a:ext cx="10901087" cy="2569657"/>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1" name="正方形/長方形 10">
              <a:extLst>
                <a:ext uri="{FF2B5EF4-FFF2-40B4-BE49-F238E27FC236}">
                  <a16:creationId xmlns:a16="http://schemas.microsoft.com/office/drawing/2014/main" id="{30E37204-424F-4DED-808F-A969CCF34C9D}"/>
                </a:ext>
              </a:extLst>
            </p:cNvPr>
            <p:cNvSpPr/>
            <p:nvPr/>
          </p:nvSpPr>
          <p:spPr>
            <a:xfrm>
              <a:off x="10481284" y="4222491"/>
              <a:ext cx="1497810" cy="1910822"/>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cxnSp>
        <p:nvCxnSpPr>
          <p:cNvPr id="24" name="直線矢印コネクタ 23">
            <a:extLst>
              <a:ext uri="{FF2B5EF4-FFF2-40B4-BE49-F238E27FC236}">
                <a16:creationId xmlns:a16="http://schemas.microsoft.com/office/drawing/2014/main" id="{9D1B3240-F2B3-50BD-CA4E-303FBC6D01A8}"/>
              </a:ext>
            </a:extLst>
          </p:cNvPr>
          <p:cNvCxnSpPr>
            <a:cxnSpLocks/>
          </p:cNvCxnSpPr>
          <p:nvPr/>
        </p:nvCxnSpPr>
        <p:spPr>
          <a:xfrm flipH="1">
            <a:off x="1029538" y="2329038"/>
            <a:ext cx="506610" cy="82043"/>
          </a:xfrm>
          <a:prstGeom prst="straightConnector1">
            <a:avLst/>
          </a:prstGeom>
          <a:ln w="349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D29B7D0-4445-5BAA-8A39-B070646FA247}"/>
              </a:ext>
            </a:extLst>
          </p:cNvPr>
          <p:cNvCxnSpPr>
            <a:cxnSpLocks/>
          </p:cNvCxnSpPr>
          <p:nvPr/>
        </p:nvCxnSpPr>
        <p:spPr>
          <a:xfrm>
            <a:off x="2012666" y="2329038"/>
            <a:ext cx="403833" cy="272119"/>
          </a:xfrm>
          <a:prstGeom prst="straightConnector1">
            <a:avLst/>
          </a:prstGeom>
          <a:ln w="349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A8E874F-7FD2-50C7-146B-441779C3E75B}"/>
              </a:ext>
            </a:extLst>
          </p:cNvPr>
          <p:cNvGrpSpPr/>
          <p:nvPr/>
        </p:nvGrpSpPr>
        <p:grpSpPr>
          <a:xfrm>
            <a:off x="638458" y="1864138"/>
            <a:ext cx="1013418" cy="409417"/>
            <a:chOff x="638458" y="1864138"/>
            <a:chExt cx="1013418" cy="409417"/>
          </a:xfrm>
        </p:grpSpPr>
        <p:sp>
          <p:nvSpPr>
            <p:cNvPr id="69" name="正方形/長方形 68">
              <a:extLst>
                <a:ext uri="{FF2B5EF4-FFF2-40B4-BE49-F238E27FC236}">
                  <a16:creationId xmlns:a16="http://schemas.microsoft.com/office/drawing/2014/main" id="{BCD4D66A-8630-03E0-C2E5-8F52AF239C6A}"/>
                </a:ext>
              </a:extLst>
            </p:cNvPr>
            <p:cNvSpPr/>
            <p:nvPr/>
          </p:nvSpPr>
          <p:spPr>
            <a:xfrm>
              <a:off x="709656" y="1864138"/>
              <a:ext cx="871022" cy="4070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68" name="テキスト ボックス 67">
              <a:extLst>
                <a:ext uri="{FF2B5EF4-FFF2-40B4-BE49-F238E27FC236}">
                  <a16:creationId xmlns:a16="http://schemas.microsoft.com/office/drawing/2014/main" id="{B7C94C1A-9570-18D8-F58C-4ADA4303712F}"/>
                </a:ext>
              </a:extLst>
            </p:cNvPr>
            <p:cNvSpPr txBox="1"/>
            <p:nvPr/>
          </p:nvSpPr>
          <p:spPr>
            <a:xfrm>
              <a:off x="638458" y="1871970"/>
              <a:ext cx="1013418" cy="401585"/>
            </a:xfrm>
            <a:prstGeom prst="rect">
              <a:avLst/>
            </a:prstGeom>
            <a:noFill/>
            <a:ln>
              <a:noFill/>
            </a:ln>
          </p:spPr>
          <p:txBody>
            <a:bodyPr wrap="square" rtlCol="0" anchor="ctr">
              <a:spAutoFit/>
            </a:bodyPr>
            <a:lstStyle/>
            <a:p>
              <a:pPr algn="ctr"/>
              <a:r>
                <a:rPr lang="en-US" altLang="ja-JP" sz="2000" b="1" dirty="0">
                  <a:solidFill>
                    <a:srgbClr val="8F3CD1"/>
                  </a:solidFill>
                  <a:latin typeface="Hiragino Kaku Gothic Pro W3" panose="020B0300000000000000" pitchFamily="34" charset="-128"/>
                  <a:ea typeface="Hiragino Kaku Gothic Pro W3" panose="020B0300000000000000" pitchFamily="34" charset="-128"/>
                </a:rPr>
                <a:t>-4.5%</a:t>
              </a:r>
            </a:p>
          </p:txBody>
        </p:sp>
      </p:grpSp>
      <p:grpSp>
        <p:nvGrpSpPr>
          <p:cNvPr id="74" name="グループ化 73">
            <a:extLst>
              <a:ext uri="{FF2B5EF4-FFF2-40B4-BE49-F238E27FC236}">
                <a16:creationId xmlns:a16="http://schemas.microsoft.com/office/drawing/2014/main" id="{A6CAAB80-4FF2-39B5-AF30-E1F4151C8BDA}"/>
              </a:ext>
            </a:extLst>
          </p:cNvPr>
          <p:cNvGrpSpPr/>
          <p:nvPr/>
        </p:nvGrpSpPr>
        <p:grpSpPr>
          <a:xfrm>
            <a:off x="2166396" y="1835126"/>
            <a:ext cx="1176511" cy="707886"/>
            <a:chOff x="638458" y="1718820"/>
            <a:chExt cx="1013418" cy="707886"/>
          </a:xfrm>
        </p:grpSpPr>
        <p:sp>
          <p:nvSpPr>
            <p:cNvPr id="75" name="正方形/長方形 74">
              <a:extLst>
                <a:ext uri="{FF2B5EF4-FFF2-40B4-BE49-F238E27FC236}">
                  <a16:creationId xmlns:a16="http://schemas.microsoft.com/office/drawing/2014/main" id="{3B063D07-A54D-33CB-4562-FED69A3E1E2E}"/>
                </a:ext>
              </a:extLst>
            </p:cNvPr>
            <p:cNvSpPr/>
            <p:nvPr/>
          </p:nvSpPr>
          <p:spPr>
            <a:xfrm>
              <a:off x="709656" y="1864138"/>
              <a:ext cx="871022" cy="4070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76" name="テキスト ボックス 75">
              <a:extLst>
                <a:ext uri="{FF2B5EF4-FFF2-40B4-BE49-F238E27FC236}">
                  <a16:creationId xmlns:a16="http://schemas.microsoft.com/office/drawing/2014/main" id="{0C9CE874-F3E5-F047-3495-F22A9AE54852}"/>
                </a:ext>
              </a:extLst>
            </p:cNvPr>
            <p:cNvSpPr txBox="1"/>
            <p:nvPr/>
          </p:nvSpPr>
          <p:spPr>
            <a:xfrm>
              <a:off x="638458" y="1718820"/>
              <a:ext cx="1013418" cy="707886"/>
            </a:xfrm>
            <a:prstGeom prst="rect">
              <a:avLst/>
            </a:prstGeom>
            <a:noFill/>
            <a:ln>
              <a:noFill/>
            </a:ln>
          </p:spPr>
          <p:txBody>
            <a:bodyPr wrap="square" rtlCol="0" anchor="ctr">
              <a:spAutoFit/>
            </a:bodyPr>
            <a:lstStyle/>
            <a:p>
              <a:pPr algn="ctr"/>
              <a:r>
                <a:rPr lang="en-US" altLang="ja-JP" sz="2000" b="1" dirty="0">
                  <a:solidFill>
                    <a:srgbClr val="8F3CD1"/>
                  </a:solidFill>
                  <a:latin typeface="Hiragino Kaku Gothic Pro W3" panose="020B0300000000000000" pitchFamily="34" charset="-128"/>
                  <a:ea typeface="Hiragino Kaku Gothic Pro W3" panose="020B0300000000000000" pitchFamily="34" charset="-128"/>
                </a:rPr>
                <a:t>-16.0%</a:t>
              </a:r>
            </a:p>
          </p:txBody>
        </p:sp>
      </p:grpSp>
    </p:spTree>
    <p:extLst>
      <p:ext uri="{BB962C8B-B14F-4D97-AF65-F5344CB8AC3E}">
        <p14:creationId xmlns:p14="http://schemas.microsoft.com/office/powerpoint/2010/main" val="4273254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44</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AU"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85F5ACB-2E2B-F272-DB9E-84A65CFCBD76}"/>
              </a:ext>
            </a:extLst>
          </p:cNvPr>
          <p:cNvSpPr txBox="1"/>
          <p:nvPr/>
        </p:nvSpPr>
        <p:spPr>
          <a:xfrm>
            <a:off x="2205607" y="5357654"/>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AU" altLang="en-US" sz="2400" dirty="0">
                <a:solidFill>
                  <a:schemeClr val="accent5"/>
                </a:solidFill>
                <a:latin typeface="Hiragino Kaku Gothic Pro W3" panose="020B0300000000000000" pitchFamily="34" charset="-128"/>
                <a:ea typeface="Hiragino Kaku Gothic Pro W3" panose="020B0300000000000000" pitchFamily="34" charset="-128"/>
              </a:rPr>
              <a:t>英語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11" name="図 10" descr="アイコン&#10;&#10;自動的に生成された説明">
            <a:extLst>
              <a:ext uri="{FF2B5EF4-FFF2-40B4-BE49-F238E27FC236}">
                <a16:creationId xmlns:a16="http://schemas.microsoft.com/office/drawing/2014/main" id="{B68C2F35-FDAB-27BC-856C-66C15C5DA86C}"/>
              </a:ext>
            </a:extLst>
          </p:cNvPr>
          <p:cNvPicPr>
            <a:picLocks noChangeAspect="1"/>
          </p:cNvPicPr>
          <p:nvPr/>
        </p:nvPicPr>
        <p:blipFill>
          <a:blip r:embed="rId5"/>
          <a:stretch>
            <a:fillRect/>
          </a:stretch>
        </p:blipFill>
        <p:spPr>
          <a:xfrm rot="10800000" flipV="1">
            <a:off x="2890756" y="3703694"/>
            <a:ext cx="485547" cy="474427"/>
          </a:xfrm>
          <a:prstGeom prst="rect">
            <a:avLst/>
          </a:prstGeom>
        </p:spPr>
      </p:pic>
      <p:sp>
        <p:nvSpPr>
          <p:cNvPr id="12" name="角丸四角形 11">
            <a:extLst>
              <a:ext uri="{FF2B5EF4-FFF2-40B4-BE49-F238E27FC236}">
                <a16:creationId xmlns:a16="http://schemas.microsoft.com/office/drawing/2014/main" id="{5DBEB5F0-F7E8-5A3F-A3C8-C9C2145DFE49}"/>
              </a:ext>
            </a:extLst>
          </p:cNvPr>
          <p:cNvSpPr/>
          <p:nvPr/>
        </p:nvSpPr>
        <p:spPr>
          <a:xfrm>
            <a:off x="2420671" y="1750178"/>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A778183B-9BCA-B1E1-EEAF-AE94D0D22851}"/>
              </a:ext>
            </a:extLst>
          </p:cNvPr>
          <p:cNvSpPr txBox="1"/>
          <p:nvPr/>
        </p:nvSpPr>
        <p:spPr>
          <a:xfrm>
            <a:off x="5382907" y="5344089"/>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AU" altLang="en-US" sz="2400" dirty="0">
                <a:solidFill>
                  <a:schemeClr val="accent6"/>
                </a:solidFill>
                <a:latin typeface="Hiragino Kaku Gothic Pro W3" panose="020B0300000000000000" pitchFamily="34" charset="-128"/>
                <a:ea typeface="Hiragino Kaku Gothic Pro W3" panose="020B0300000000000000" pitchFamily="34" charset="-128"/>
              </a:rPr>
              <a:t>日本語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18" name="図 17" descr="黒い背景に白い文字がある&#10;&#10;中程度の精度で自動的に生成された説明">
            <a:extLst>
              <a:ext uri="{FF2B5EF4-FFF2-40B4-BE49-F238E27FC236}">
                <a16:creationId xmlns:a16="http://schemas.microsoft.com/office/drawing/2014/main" id="{BDDC94D9-8AC2-02AC-F23A-BE56CB34F27C}"/>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6408" y="1879187"/>
            <a:ext cx="531870" cy="649998"/>
          </a:xfrm>
          <a:prstGeom prst="rect">
            <a:avLst/>
          </a:prstGeom>
          <a:noFill/>
        </p:spPr>
      </p:pic>
      <p:pic>
        <p:nvPicPr>
          <p:cNvPr id="19" name="図 18" descr="黒い背景に白い文字がある&#10;&#10;中程度の精度で自動的に生成された説明">
            <a:extLst>
              <a:ext uri="{FF2B5EF4-FFF2-40B4-BE49-F238E27FC236}">
                <a16:creationId xmlns:a16="http://schemas.microsoft.com/office/drawing/2014/main" id="{8726A7E3-47C6-6D98-61A3-264D99144468}"/>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4895" y="2784658"/>
            <a:ext cx="531870" cy="649998"/>
          </a:xfrm>
          <a:prstGeom prst="rect">
            <a:avLst/>
          </a:prstGeom>
          <a:noFill/>
        </p:spPr>
      </p:pic>
      <p:pic>
        <p:nvPicPr>
          <p:cNvPr id="20" name="図 19" descr="黒い背景に白い文字がある&#10;&#10;中程度の精度で自動的に生成された説明">
            <a:extLst>
              <a:ext uri="{FF2B5EF4-FFF2-40B4-BE49-F238E27FC236}">
                <a16:creationId xmlns:a16="http://schemas.microsoft.com/office/drawing/2014/main" id="{F1D8E615-84ED-22FC-8FAB-0E8B3A96F3D1}"/>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4894" y="4415350"/>
            <a:ext cx="531870" cy="649998"/>
          </a:xfrm>
          <a:prstGeom prst="rect">
            <a:avLst/>
          </a:prstGeom>
          <a:noFill/>
        </p:spPr>
      </p:pic>
      <p:pic>
        <p:nvPicPr>
          <p:cNvPr id="21" name="図 20" descr="アイコン&#10;&#10;自動的に生成された説明">
            <a:extLst>
              <a:ext uri="{FF2B5EF4-FFF2-40B4-BE49-F238E27FC236}">
                <a16:creationId xmlns:a16="http://schemas.microsoft.com/office/drawing/2014/main" id="{0B73D0CF-2271-2983-A2C1-35E81FFE6CCD}"/>
              </a:ext>
            </a:extLst>
          </p:cNvPr>
          <p:cNvPicPr>
            <a:picLocks noChangeAspect="1"/>
          </p:cNvPicPr>
          <p:nvPr/>
        </p:nvPicPr>
        <p:blipFill>
          <a:blip r:embed="rId5"/>
          <a:stretch>
            <a:fillRect/>
          </a:stretch>
        </p:blipFill>
        <p:spPr>
          <a:xfrm rot="10800000" flipV="1">
            <a:off x="6068056" y="3690129"/>
            <a:ext cx="485547" cy="474427"/>
          </a:xfrm>
          <a:prstGeom prst="rect">
            <a:avLst/>
          </a:prstGeom>
        </p:spPr>
      </p:pic>
      <p:sp>
        <p:nvSpPr>
          <p:cNvPr id="22" name="角丸四角形 21">
            <a:extLst>
              <a:ext uri="{FF2B5EF4-FFF2-40B4-BE49-F238E27FC236}">
                <a16:creationId xmlns:a16="http://schemas.microsoft.com/office/drawing/2014/main" id="{61E99A02-11CC-71E1-FEFA-54002D26ED3D}"/>
              </a:ext>
            </a:extLst>
          </p:cNvPr>
          <p:cNvSpPr/>
          <p:nvPr/>
        </p:nvSpPr>
        <p:spPr>
          <a:xfrm>
            <a:off x="5597971" y="1736613"/>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ドーナツ 22">
            <a:extLst>
              <a:ext uri="{FF2B5EF4-FFF2-40B4-BE49-F238E27FC236}">
                <a16:creationId xmlns:a16="http://schemas.microsoft.com/office/drawing/2014/main" id="{7FAC9E6F-C951-CC83-109F-7FD12854E729}"/>
              </a:ext>
            </a:extLst>
          </p:cNvPr>
          <p:cNvSpPr/>
          <p:nvPr/>
        </p:nvSpPr>
        <p:spPr>
          <a:xfrm>
            <a:off x="6429410" y="2660601"/>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ドーナツ 24">
            <a:extLst>
              <a:ext uri="{FF2B5EF4-FFF2-40B4-BE49-F238E27FC236}">
                <a16:creationId xmlns:a16="http://schemas.microsoft.com/office/drawing/2014/main" id="{36C5A2DC-63EA-62C4-1343-9EE41BA48EFC}"/>
              </a:ext>
            </a:extLst>
          </p:cNvPr>
          <p:cNvSpPr/>
          <p:nvPr/>
        </p:nvSpPr>
        <p:spPr>
          <a:xfrm>
            <a:off x="6427727" y="430150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1557E0E2-7653-923C-5E8D-238516FF4870}"/>
              </a:ext>
            </a:extLst>
          </p:cNvPr>
          <p:cNvSpPr txBox="1"/>
          <p:nvPr/>
        </p:nvSpPr>
        <p:spPr>
          <a:xfrm>
            <a:off x="8560212" y="5363400"/>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lang="ja-AU" altLang="en-US" sz="2400" dirty="0">
                <a:solidFill>
                  <a:schemeClr val="accent2"/>
                </a:solidFill>
                <a:latin typeface="Hiragino Kaku Gothic Pro W3" panose="020B0300000000000000" pitchFamily="34" charset="-128"/>
                <a:ea typeface="Hiragino Kaku Gothic Pro W3" panose="020B0300000000000000" pitchFamily="34" charset="-128"/>
              </a:rPr>
              <a:t>中国語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27" name="図 26" descr="黒い背景に白い文字がある&#10;&#10;中程度の精度で自動的に生成された説明">
            <a:extLst>
              <a:ext uri="{FF2B5EF4-FFF2-40B4-BE49-F238E27FC236}">
                <a16:creationId xmlns:a16="http://schemas.microsoft.com/office/drawing/2014/main" id="{F0E9FC10-30DA-79B8-C0D1-E530270C74E2}"/>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3713" y="1898498"/>
            <a:ext cx="531870" cy="649998"/>
          </a:xfrm>
          <a:prstGeom prst="rect">
            <a:avLst/>
          </a:prstGeom>
          <a:noFill/>
          <a:ln>
            <a:noFill/>
          </a:ln>
        </p:spPr>
      </p:pic>
      <p:pic>
        <p:nvPicPr>
          <p:cNvPr id="28" name="図 27" descr="黒い背景に白い文字がある&#10;&#10;中程度の精度で自動的に生成された説明">
            <a:extLst>
              <a:ext uri="{FF2B5EF4-FFF2-40B4-BE49-F238E27FC236}">
                <a16:creationId xmlns:a16="http://schemas.microsoft.com/office/drawing/2014/main" id="{90695615-FC7A-E979-B119-A556F5CD18A6}"/>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200" y="2803969"/>
            <a:ext cx="531870" cy="649998"/>
          </a:xfrm>
          <a:prstGeom prst="rect">
            <a:avLst/>
          </a:prstGeom>
          <a:noFill/>
          <a:ln>
            <a:noFill/>
          </a:ln>
        </p:spPr>
      </p:pic>
      <p:pic>
        <p:nvPicPr>
          <p:cNvPr id="29" name="図 28" descr="黒い背景に白い文字がある&#10;&#10;中程度の精度で自動的に生成された説明">
            <a:extLst>
              <a:ext uri="{FF2B5EF4-FFF2-40B4-BE49-F238E27FC236}">
                <a16:creationId xmlns:a16="http://schemas.microsoft.com/office/drawing/2014/main" id="{762BFF49-513B-59CB-0280-D2F21439165D}"/>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199" y="4434661"/>
            <a:ext cx="531870" cy="649998"/>
          </a:xfrm>
          <a:prstGeom prst="rect">
            <a:avLst/>
          </a:prstGeom>
          <a:noFill/>
          <a:ln>
            <a:noFill/>
          </a:ln>
        </p:spPr>
      </p:pic>
      <p:pic>
        <p:nvPicPr>
          <p:cNvPr id="30" name="図 29" descr="アイコン&#10;&#10;自動的に生成された説明">
            <a:extLst>
              <a:ext uri="{FF2B5EF4-FFF2-40B4-BE49-F238E27FC236}">
                <a16:creationId xmlns:a16="http://schemas.microsoft.com/office/drawing/2014/main" id="{63DD3DC3-FE6A-ED03-73C8-CE7D7A1E3FEF}"/>
              </a:ext>
            </a:extLst>
          </p:cNvPr>
          <p:cNvPicPr>
            <a:picLocks noChangeAspect="1"/>
          </p:cNvPicPr>
          <p:nvPr/>
        </p:nvPicPr>
        <p:blipFill>
          <a:blip r:embed="rId5"/>
          <a:stretch>
            <a:fillRect/>
          </a:stretch>
        </p:blipFill>
        <p:spPr>
          <a:xfrm rot="10800000" flipV="1">
            <a:off x="9245361" y="3709440"/>
            <a:ext cx="485547" cy="474427"/>
          </a:xfrm>
          <a:prstGeom prst="rect">
            <a:avLst/>
          </a:prstGeom>
        </p:spPr>
      </p:pic>
      <p:sp>
        <p:nvSpPr>
          <p:cNvPr id="31" name="角丸四角形 30">
            <a:extLst>
              <a:ext uri="{FF2B5EF4-FFF2-40B4-BE49-F238E27FC236}">
                <a16:creationId xmlns:a16="http://schemas.microsoft.com/office/drawing/2014/main" id="{CF22C847-DC04-0FB5-32BC-DE4B5AEA1AFF}"/>
              </a:ext>
            </a:extLst>
          </p:cNvPr>
          <p:cNvSpPr/>
          <p:nvPr/>
        </p:nvSpPr>
        <p:spPr>
          <a:xfrm>
            <a:off x="8775276" y="1755924"/>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十字形 32">
            <a:extLst>
              <a:ext uri="{FF2B5EF4-FFF2-40B4-BE49-F238E27FC236}">
                <a16:creationId xmlns:a16="http://schemas.microsoft.com/office/drawing/2014/main" id="{5AB7F812-A41C-7EF0-53C1-421885F0CE68}"/>
              </a:ext>
            </a:extLst>
          </p:cNvPr>
          <p:cNvSpPr/>
          <p:nvPr/>
        </p:nvSpPr>
        <p:spPr>
          <a:xfrm rot="2722483" flipH="1">
            <a:off x="9605730" y="1786853"/>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ドーナツ 35">
            <a:extLst>
              <a:ext uri="{FF2B5EF4-FFF2-40B4-BE49-F238E27FC236}">
                <a16:creationId xmlns:a16="http://schemas.microsoft.com/office/drawing/2014/main" id="{DCB06434-C6B7-77EE-A964-FFA1BDE287BF}"/>
              </a:ext>
            </a:extLst>
          </p:cNvPr>
          <p:cNvSpPr/>
          <p:nvPr/>
        </p:nvSpPr>
        <p:spPr>
          <a:xfrm>
            <a:off x="6427726" y="175646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 name="十字形 36">
            <a:extLst>
              <a:ext uri="{FF2B5EF4-FFF2-40B4-BE49-F238E27FC236}">
                <a16:creationId xmlns:a16="http://schemas.microsoft.com/office/drawing/2014/main" id="{5697299E-A407-1CE2-58F0-809B396C15DC}"/>
              </a:ext>
            </a:extLst>
          </p:cNvPr>
          <p:cNvSpPr/>
          <p:nvPr/>
        </p:nvSpPr>
        <p:spPr>
          <a:xfrm rot="2722483" flipH="1">
            <a:off x="9599915" y="269674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十字形 37">
            <a:extLst>
              <a:ext uri="{FF2B5EF4-FFF2-40B4-BE49-F238E27FC236}">
                <a16:creationId xmlns:a16="http://schemas.microsoft.com/office/drawing/2014/main" id="{F04E1F52-4D8C-FEED-FA64-6F8625EE4B34}"/>
              </a:ext>
            </a:extLst>
          </p:cNvPr>
          <p:cNvSpPr/>
          <p:nvPr/>
        </p:nvSpPr>
        <p:spPr>
          <a:xfrm rot="2722483" flipH="1">
            <a:off x="9599914" y="4337795"/>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descr="黒い背景に白い文字がある&#10;&#10;中程度の精度で自動的に生成された説明">
            <a:extLst>
              <a:ext uri="{FF2B5EF4-FFF2-40B4-BE49-F238E27FC236}">
                <a16:creationId xmlns:a16="http://schemas.microsoft.com/office/drawing/2014/main" id="{455743CF-A301-5827-D9D0-DAF60ADE48C4}"/>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8" y="1864547"/>
            <a:ext cx="512829" cy="635946"/>
          </a:xfrm>
          <a:prstGeom prst="rect">
            <a:avLst/>
          </a:prstGeom>
          <a:noFill/>
        </p:spPr>
      </p:pic>
      <p:pic>
        <p:nvPicPr>
          <p:cNvPr id="40" name="図 39" descr="黒い背景に白い文字がある&#10;&#10;中程度の精度で自動的に生成された説明">
            <a:extLst>
              <a:ext uri="{FF2B5EF4-FFF2-40B4-BE49-F238E27FC236}">
                <a16:creationId xmlns:a16="http://schemas.microsoft.com/office/drawing/2014/main" id="{817B8F56-125F-6DE9-C570-3DC98CEA22D1}"/>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7" y="2800110"/>
            <a:ext cx="512829" cy="635946"/>
          </a:xfrm>
          <a:prstGeom prst="rect">
            <a:avLst/>
          </a:prstGeom>
          <a:noFill/>
        </p:spPr>
      </p:pic>
      <p:pic>
        <p:nvPicPr>
          <p:cNvPr id="41" name="図 40" descr="黒い背景に白い文字がある&#10;&#10;中程度の精度で自動的に生成された説明">
            <a:extLst>
              <a:ext uri="{FF2B5EF4-FFF2-40B4-BE49-F238E27FC236}">
                <a16:creationId xmlns:a16="http://schemas.microsoft.com/office/drawing/2014/main" id="{C9EB5EFE-FA53-6EE3-4DFB-286B076191B1}"/>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6" y="4428022"/>
            <a:ext cx="512829" cy="635946"/>
          </a:xfrm>
          <a:prstGeom prst="rect">
            <a:avLst/>
          </a:prstGeom>
          <a:noFill/>
        </p:spPr>
      </p:pic>
      <p:sp>
        <p:nvSpPr>
          <p:cNvPr id="13" name="ドーナツ 12">
            <a:extLst>
              <a:ext uri="{FF2B5EF4-FFF2-40B4-BE49-F238E27FC236}">
                <a16:creationId xmlns:a16="http://schemas.microsoft.com/office/drawing/2014/main" id="{C8A1B978-89EB-0AB1-7370-65F788C84C56}"/>
              </a:ext>
            </a:extLst>
          </p:cNvPr>
          <p:cNvSpPr/>
          <p:nvPr/>
        </p:nvSpPr>
        <p:spPr>
          <a:xfrm>
            <a:off x="3252110" y="267416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ドーナツ 15">
            <a:extLst>
              <a:ext uri="{FF2B5EF4-FFF2-40B4-BE49-F238E27FC236}">
                <a16:creationId xmlns:a16="http://schemas.microsoft.com/office/drawing/2014/main" id="{AC281C5B-B2B7-C503-AEB7-B9EA726E6658}"/>
              </a:ext>
            </a:extLst>
          </p:cNvPr>
          <p:cNvSpPr/>
          <p:nvPr/>
        </p:nvSpPr>
        <p:spPr>
          <a:xfrm>
            <a:off x="3250427" y="4315068"/>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 name="ドーナツ 34">
            <a:extLst>
              <a:ext uri="{FF2B5EF4-FFF2-40B4-BE49-F238E27FC236}">
                <a16:creationId xmlns:a16="http://schemas.microsoft.com/office/drawing/2014/main" id="{60A304AE-CB97-83DD-B01A-A338445A686D}"/>
              </a:ext>
            </a:extLst>
          </p:cNvPr>
          <p:cNvSpPr/>
          <p:nvPr/>
        </p:nvSpPr>
        <p:spPr>
          <a:xfrm>
            <a:off x="3250426" y="177002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3319717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45</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spTree>
    <p:extLst>
      <p:ext uri="{BB962C8B-B14F-4D97-AF65-F5344CB8AC3E}">
        <p14:creationId xmlns:p14="http://schemas.microsoft.com/office/powerpoint/2010/main" val="2904115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46</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AU" altLang="en-US">
                    <a:noFill/>
                  </a:rPr>
                  <a:t> </a:t>
                </a:r>
              </a:p>
            </p:txBody>
          </p:sp>
        </mc:Fallback>
      </mc:AlternateContent>
      <p:sp>
        <p:nvSpPr>
          <p:cNvPr id="5" name="テキスト ボックス 4">
            <a:extLst>
              <a:ext uri="{FF2B5EF4-FFF2-40B4-BE49-F238E27FC236}">
                <a16:creationId xmlns:a16="http://schemas.microsoft.com/office/drawing/2014/main" id="{0BB04CE1-A1F6-E7E7-9B9F-18846008B6C4}"/>
              </a:ext>
            </a:extLst>
          </p:cNvPr>
          <p:cNvSpPr txBox="1"/>
          <p:nvPr/>
        </p:nvSpPr>
        <p:spPr>
          <a:xfrm>
            <a:off x="1215549" y="1629234"/>
            <a:ext cx="5502982" cy="2031325"/>
          </a:xfrm>
          <a:prstGeom prst="rect">
            <a:avLst/>
          </a:prstGeom>
          <a:solidFill>
            <a:schemeClr val="bg1">
              <a:lumMod val="95000"/>
            </a:schemeClr>
          </a:solidFill>
          <a:ln>
            <a:solidFill>
              <a:schemeClr val="tx1"/>
            </a:solidFill>
          </a:ln>
        </p:spPr>
        <p:txBody>
          <a:bodyPr wrap="square">
            <a:spAutoFit/>
          </a:bodyPr>
          <a:lstStyle/>
          <a:p>
            <a:r>
              <a:rPr lang="en-US" altLang="ja-AU" b="0" dirty="0">
                <a:effectLst/>
                <a:latin typeface="Menlo" panose="020B0609030804020204" pitchFamily="49" charset="0"/>
              </a:rPr>
              <a:t>def alloy(</a:t>
            </a:r>
            <a:r>
              <a:rPr lang="en-US" altLang="ja-AU" b="0" dirty="0" err="1">
                <a:effectLst/>
                <a:latin typeface="Menlo" panose="020B0609030804020204" pitchFamily="49" charset="0"/>
              </a:rPr>
              <a:t>a,b</a:t>
            </a:r>
            <a:r>
              <a:rPr lang="en-US" altLang="ja-AU" b="0" dirty="0">
                <a:effectLst/>
                <a:latin typeface="Menlo" panose="020B0609030804020204" pitchFamily="49" charset="0"/>
              </a:rPr>
              <a:t>):</a:t>
            </a:r>
          </a:p>
          <a:p>
            <a:r>
              <a:rPr lang="en-US" altLang="ja-AU" b="0" dirty="0">
                <a:effectLst/>
                <a:latin typeface="Menlo" panose="020B0609030804020204" pitchFamily="49" charset="0"/>
              </a:rPr>
              <a:t>	if </a:t>
            </a:r>
            <a:r>
              <a:rPr lang="en-US" altLang="ja-AU" b="0" dirty="0">
                <a:solidFill>
                  <a:srgbClr val="FF0000"/>
                </a:solidFill>
                <a:effectLst/>
                <a:latin typeface="Menlo" panose="020B0609030804020204" pitchFamily="49" charset="0"/>
              </a:rPr>
              <a:t>a == 0</a:t>
            </a:r>
            <a:r>
              <a:rPr lang="en-US" altLang="ja-AU" b="0" dirty="0">
                <a:effectLst/>
                <a:latin typeface="Menlo" panose="020B0609030804020204" pitchFamily="49" charset="0"/>
              </a:rPr>
              <a:t>:</a:t>
            </a:r>
          </a:p>
          <a:p>
            <a:r>
              <a:rPr lang="en-US" altLang="ja-AU" b="0" dirty="0">
                <a:effectLst/>
                <a:latin typeface="Menlo" panose="020B0609030804020204" pitchFamily="49" charset="0"/>
              </a:rPr>
              <a:t>		return 'Silver’</a:t>
            </a:r>
          </a:p>
          <a:p>
            <a:r>
              <a:rPr lang="en-US" altLang="ja-AU" b="0" dirty="0">
                <a:effectLst/>
                <a:latin typeface="Menlo" panose="020B0609030804020204" pitchFamily="49" charset="0"/>
              </a:rPr>
              <a:t>	</a:t>
            </a:r>
            <a:r>
              <a:rPr lang="en-US" altLang="ja-AU" b="0" dirty="0" err="1">
                <a:effectLst/>
                <a:latin typeface="Menlo" panose="020B0609030804020204" pitchFamily="49" charset="0"/>
              </a:rPr>
              <a:t>elif</a:t>
            </a:r>
            <a:r>
              <a:rPr lang="en-US" altLang="ja-AU" b="0" dirty="0">
                <a:effectLst/>
                <a:latin typeface="Menlo" panose="020B0609030804020204" pitchFamily="49" charset="0"/>
              </a:rPr>
              <a:t> </a:t>
            </a:r>
            <a:r>
              <a:rPr lang="en-US" altLang="ja-AU" b="0" dirty="0">
                <a:solidFill>
                  <a:srgbClr val="FF0000"/>
                </a:solidFill>
                <a:effectLst/>
                <a:latin typeface="Menlo" panose="020B0609030804020204" pitchFamily="49" charset="0"/>
              </a:rPr>
              <a:t>b == 0</a:t>
            </a:r>
            <a:r>
              <a:rPr lang="en-US" altLang="ja-AU" b="0" dirty="0">
                <a:effectLst/>
                <a:latin typeface="Menlo" panose="020B0609030804020204" pitchFamily="49" charset="0"/>
              </a:rPr>
              <a:t>:</a:t>
            </a:r>
          </a:p>
          <a:p>
            <a:r>
              <a:rPr lang="en-US" altLang="ja-AU" b="0" dirty="0">
                <a:effectLst/>
                <a:latin typeface="Menlo" panose="020B0609030804020204" pitchFamily="49" charset="0"/>
              </a:rPr>
              <a:t>		return 'Gold’</a:t>
            </a:r>
          </a:p>
          <a:p>
            <a:r>
              <a:rPr lang="en-US" altLang="ja-AU" b="0" dirty="0">
                <a:effectLst/>
                <a:latin typeface="Menlo" panose="020B0609030804020204" pitchFamily="49" charset="0"/>
              </a:rPr>
              <a:t>	else:</a:t>
            </a:r>
          </a:p>
          <a:p>
            <a:r>
              <a:rPr lang="en-US" altLang="ja-AU" b="0" dirty="0">
                <a:effectLst/>
                <a:latin typeface="Menlo" panose="020B0609030804020204" pitchFamily="49" charset="0"/>
              </a:rPr>
              <a:t>		return 'Alloy'</a:t>
            </a:r>
          </a:p>
        </p:txBody>
      </p:sp>
      <p:sp>
        <p:nvSpPr>
          <p:cNvPr id="6" name="テキスト ボックス 5">
            <a:extLst>
              <a:ext uri="{FF2B5EF4-FFF2-40B4-BE49-F238E27FC236}">
                <a16:creationId xmlns:a16="http://schemas.microsoft.com/office/drawing/2014/main" id="{F0AD3306-7DD9-2A36-856E-4FD89F49DF89}"/>
              </a:ext>
            </a:extLst>
          </p:cNvPr>
          <p:cNvSpPr txBox="1"/>
          <p:nvPr/>
        </p:nvSpPr>
        <p:spPr>
          <a:xfrm>
            <a:off x="1215549" y="4345995"/>
            <a:ext cx="5502982" cy="1477328"/>
          </a:xfrm>
          <a:prstGeom prst="rect">
            <a:avLst/>
          </a:prstGeom>
          <a:solidFill>
            <a:schemeClr val="bg1">
              <a:lumMod val="95000"/>
            </a:schemeClr>
          </a:solidFill>
          <a:ln>
            <a:solidFill>
              <a:schemeClr val="tx1"/>
            </a:solidFill>
          </a:ln>
        </p:spPr>
        <p:txBody>
          <a:bodyPr wrap="square">
            <a:spAutoFit/>
          </a:bodyPr>
          <a:lstStyle/>
          <a:p>
            <a:r>
              <a:rPr lang="en-US" altLang="ja-AU" dirty="0">
                <a:effectLst/>
                <a:latin typeface="Menlo" panose="020B0609030804020204" pitchFamily="49" charset="0"/>
              </a:rPr>
              <a:t>def main():</a:t>
            </a:r>
          </a:p>
          <a:p>
            <a:r>
              <a:rPr lang="en-US" altLang="ja-AU" dirty="0">
                <a:effectLst/>
                <a:latin typeface="Menlo" panose="020B0609030804020204" pitchFamily="49" charset="0"/>
              </a:rPr>
              <a:t>	</a:t>
            </a:r>
            <a:r>
              <a:rPr lang="en-US" altLang="ja-AU" dirty="0" err="1">
                <a:effectLst/>
                <a:latin typeface="Menlo" panose="020B0609030804020204" pitchFamily="49" charset="0"/>
              </a:rPr>
              <a:t>a,b</a:t>
            </a:r>
            <a:r>
              <a:rPr lang="en-US" altLang="ja-AU" dirty="0">
                <a:effectLst/>
                <a:latin typeface="Menlo" panose="020B0609030804020204" pitchFamily="49" charset="0"/>
              </a:rPr>
              <a:t> = map(</a:t>
            </a:r>
            <a:r>
              <a:rPr lang="en-US" altLang="ja-AU" dirty="0" err="1">
                <a:effectLst/>
                <a:latin typeface="Menlo" panose="020B0609030804020204" pitchFamily="49" charset="0"/>
              </a:rPr>
              <a:t>int,input</a:t>
            </a:r>
            <a:r>
              <a:rPr lang="en-US" altLang="ja-AU" dirty="0">
                <a:effectLst/>
                <a:latin typeface="Menlo" panose="020B0609030804020204" pitchFamily="49" charset="0"/>
              </a:rPr>
              <a:t>().split())</a:t>
            </a:r>
          </a:p>
          <a:p>
            <a:r>
              <a:rPr lang="en-US" altLang="ja-AU" dirty="0">
                <a:effectLst/>
                <a:latin typeface="Menlo" panose="020B0609030804020204" pitchFamily="49" charset="0"/>
              </a:rPr>
              <a:t>	if a == 0 and b != 0:</a:t>
            </a:r>
          </a:p>
          <a:p>
            <a:r>
              <a:rPr lang="en-US" altLang="ja-AU" dirty="0">
                <a:effectLst/>
                <a:latin typeface="Menlo" panose="020B0609030804020204" pitchFamily="49" charset="0"/>
              </a:rPr>
              <a:t>		print('Silver’)</a:t>
            </a:r>
          </a:p>
          <a:p>
            <a:r>
              <a:rPr lang="en-US" altLang="ja-AU" dirty="0">
                <a:effectLst/>
                <a:latin typeface="Menlo" panose="020B0609030804020204" pitchFamily="49" charset="0"/>
              </a:rPr>
              <a:t>	</a:t>
            </a:r>
            <a:r>
              <a:rPr lang="en-US" altLang="ja-AU" dirty="0" err="1">
                <a:solidFill>
                  <a:srgbClr val="FF0000"/>
                </a:solidFill>
                <a:effectLst/>
                <a:latin typeface="Menlo" panose="020B0609030804020204" pitchFamily="49" charset="0"/>
              </a:rPr>
              <a:t>elif</a:t>
            </a:r>
            <a:r>
              <a:rPr lang="en-US" altLang="ja-AU" dirty="0">
                <a:solidFill>
                  <a:srgbClr val="FF0000"/>
                </a:solidFill>
                <a:effectLst/>
                <a:latin typeface="Menlo" panose="020B0609030804020204" pitchFamily="49" charset="0"/>
              </a:rPr>
              <a:t> a != 0 and b == 0:</a:t>
            </a:r>
          </a:p>
        </p:txBody>
      </p:sp>
      <p:sp>
        <p:nvSpPr>
          <p:cNvPr id="53" name="テキスト ボックス 52">
            <a:extLst>
              <a:ext uri="{FF2B5EF4-FFF2-40B4-BE49-F238E27FC236}">
                <a16:creationId xmlns:a16="http://schemas.microsoft.com/office/drawing/2014/main" id="{79629888-51E9-2D19-0321-5E12C685376B}"/>
              </a:ext>
            </a:extLst>
          </p:cNvPr>
          <p:cNvSpPr txBox="1"/>
          <p:nvPr/>
        </p:nvSpPr>
        <p:spPr>
          <a:xfrm>
            <a:off x="8560212" y="5363400"/>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lang="ja-AU" altLang="en-US" sz="2400" dirty="0">
                <a:solidFill>
                  <a:schemeClr val="accent2"/>
                </a:solidFill>
                <a:latin typeface="Hiragino Kaku Gothic Pro W3" panose="020B0300000000000000" pitchFamily="34" charset="-128"/>
                <a:ea typeface="Hiragino Kaku Gothic Pro W3" panose="020B0300000000000000" pitchFamily="34" charset="-128"/>
              </a:rPr>
              <a:t>中国語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54" name="図 53" descr="黒い背景に白い文字がある&#10;&#10;中程度の精度で自動的に生成された説明">
            <a:extLst>
              <a:ext uri="{FF2B5EF4-FFF2-40B4-BE49-F238E27FC236}">
                <a16:creationId xmlns:a16="http://schemas.microsoft.com/office/drawing/2014/main" id="{79B50444-EF59-BB72-9CD7-CC5614A17AD5}"/>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3713" y="1898498"/>
            <a:ext cx="531870" cy="649998"/>
          </a:xfrm>
          <a:prstGeom prst="rect">
            <a:avLst/>
          </a:prstGeom>
          <a:noFill/>
          <a:ln>
            <a:noFill/>
          </a:ln>
        </p:spPr>
      </p:pic>
      <p:pic>
        <p:nvPicPr>
          <p:cNvPr id="55" name="図 54" descr="黒い背景に白い文字がある&#10;&#10;中程度の精度で自動的に生成された説明">
            <a:extLst>
              <a:ext uri="{FF2B5EF4-FFF2-40B4-BE49-F238E27FC236}">
                <a16:creationId xmlns:a16="http://schemas.microsoft.com/office/drawing/2014/main" id="{454A30C8-5635-48F6-2CBF-78F808DF2754}"/>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200" y="2803969"/>
            <a:ext cx="531870" cy="649998"/>
          </a:xfrm>
          <a:prstGeom prst="rect">
            <a:avLst/>
          </a:prstGeom>
          <a:noFill/>
          <a:ln>
            <a:noFill/>
          </a:ln>
        </p:spPr>
      </p:pic>
      <p:pic>
        <p:nvPicPr>
          <p:cNvPr id="56" name="図 55" descr="黒い背景に白い文字がある&#10;&#10;中程度の精度で自動的に生成された説明">
            <a:extLst>
              <a:ext uri="{FF2B5EF4-FFF2-40B4-BE49-F238E27FC236}">
                <a16:creationId xmlns:a16="http://schemas.microsoft.com/office/drawing/2014/main" id="{3228566B-8AE5-1F7E-445A-D455D09A8883}"/>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199" y="4434661"/>
            <a:ext cx="531870" cy="649998"/>
          </a:xfrm>
          <a:prstGeom prst="rect">
            <a:avLst/>
          </a:prstGeom>
          <a:noFill/>
          <a:ln>
            <a:noFill/>
          </a:ln>
        </p:spPr>
      </p:pic>
      <p:pic>
        <p:nvPicPr>
          <p:cNvPr id="57" name="図 56" descr="アイコン&#10;&#10;自動的に生成された説明">
            <a:extLst>
              <a:ext uri="{FF2B5EF4-FFF2-40B4-BE49-F238E27FC236}">
                <a16:creationId xmlns:a16="http://schemas.microsoft.com/office/drawing/2014/main" id="{E9198B72-BDD2-2AAC-4BEB-105E854A6B57}"/>
              </a:ext>
            </a:extLst>
          </p:cNvPr>
          <p:cNvPicPr>
            <a:picLocks noChangeAspect="1"/>
          </p:cNvPicPr>
          <p:nvPr/>
        </p:nvPicPr>
        <p:blipFill>
          <a:blip r:embed="rId5"/>
          <a:stretch>
            <a:fillRect/>
          </a:stretch>
        </p:blipFill>
        <p:spPr>
          <a:xfrm rot="10800000" flipV="1">
            <a:off x="9245361" y="3709440"/>
            <a:ext cx="485547" cy="474427"/>
          </a:xfrm>
          <a:prstGeom prst="rect">
            <a:avLst/>
          </a:prstGeom>
        </p:spPr>
      </p:pic>
      <p:sp>
        <p:nvSpPr>
          <p:cNvPr id="58" name="角丸四角形 57">
            <a:extLst>
              <a:ext uri="{FF2B5EF4-FFF2-40B4-BE49-F238E27FC236}">
                <a16:creationId xmlns:a16="http://schemas.microsoft.com/office/drawing/2014/main" id="{F2949543-C023-AB06-2481-902D4B2B1608}"/>
              </a:ext>
            </a:extLst>
          </p:cNvPr>
          <p:cNvSpPr/>
          <p:nvPr/>
        </p:nvSpPr>
        <p:spPr>
          <a:xfrm>
            <a:off x="8775276" y="1755924"/>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十字形 58">
            <a:extLst>
              <a:ext uri="{FF2B5EF4-FFF2-40B4-BE49-F238E27FC236}">
                <a16:creationId xmlns:a16="http://schemas.microsoft.com/office/drawing/2014/main" id="{D5BB9BA9-152D-65E9-AE4D-61EDD04D0FD8}"/>
              </a:ext>
            </a:extLst>
          </p:cNvPr>
          <p:cNvSpPr/>
          <p:nvPr/>
        </p:nvSpPr>
        <p:spPr>
          <a:xfrm rot="2722483" flipH="1">
            <a:off x="9605730" y="1786853"/>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十字形 59">
            <a:extLst>
              <a:ext uri="{FF2B5EF4-FFF2-40B4-BE49-F238E27FC236}">
                <a16:creationId xmlns:a16="http://schemas.microsoft.com/office/drawing/2014/main" id="{99ED2F4D-2C31-AEC0-AC92-925F372033A1}"/>
              </a:ext>
            </a:extLst>
          </p:cNvPr>
          <p:cNvSpPr/>
          <p:nvPr/>
        </p:nvSpPr>
        <p:spPr>
          <a:xfrm rot="2722483" flipH="1">
            <a:off x="9599915" y="269674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十字形 60">
            <a:extLst>
              <a:ext uri="{FF2B5EF4-FFF2-40B4-BE49-F238E27FC236}">
                <a16:creationId xmlns:a16="http://schemas.microsoft.com/office/drawing/2014/main" id="{7333333A-CEF4-6466-0E4C-C795CB437D67}"/>
              </a:ext>
            </a:extLst>
          </p:cNvPr>
          <p:cNvSpPr/>
          <p:nvPr/>
        </p:nvSpPr>
        <p:spPr>
          <a:xfrm rot="2722483" flipH="1">
            <a:off x="9599914" y="4337795"/>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左矢印 63">
            <a:extLst>
              <a:ext uri="{FF2B5EF4-FFF2-40B4-BE49-F238E27FC236}">
                <a16:creationId xmlns:a16="http://schemas.microsoft.com/office/drawing/2014/main" id="{70C9124F-A5F6-4072-97ED-4C0EDCD9CA7C}"/>
              </a:ext>
            </a:extLst>
          </p:cNvPr>
          <p:cNvSpPr/>
          <p:nvPr/>
        </p:nvSpPr>
        <p:spPr>
          <a:xfrm>
            <a:off x="7243947" y="3026455"/>
            <a:ext cx="1004432" cy="855024"/>
          </a:xfrm>
          <a:prstGeom prst="lef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Tree>
    <p:extLst>
      <p:ext uri="{BB962C8B-B14F-4D97-AF65-F5344CB8AC3E}">
        <p14:creationId xmlns:p14="http://schemas.microsoft.com/office/powerpoint/2010/main" val="87793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47</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grpSp>
        <p:nvGrpSpPr>
          <p:cNvPr id="10" name="グループ化 9">
            <a:extLst>
              <a:ext uri="{FF2B5EF4-FFF2-40B4-BE49-F238E27FC236}">
                <a16:creationId xmlns:a16="http://schemas.microsoft.com/office/drawing/2014/main" id="{4B299353-D9B0-C4CD-08CD-E9A5556FF564}"/>
              </a:ext>
            </a:extLst>
          </p:cNvPr>
          <p:cNvGrpSpPr/>
          <p:nvPr/>
        </p:nvGrpSpPr>
        <p:grpSpPr>
          <a:xfrm>
            <a:off x="309558" y="914797"/>
            <a:ext cx="11541641" cy="5729406"/>
            <a:chOff x="309558" y="914797"/>
            <a:chExt cx="11541641" cy="5729406"/>
          </a:xfrm>
        </p:grpSpPr>
        <p:sp>
          <p:nvSpPr>
            <p:cNvPr id="7" name="正方形/長方形 6">
              <a:extLst>
                <a:ext uri="{FF2B5EF4-FFF2-40B4-BE49-F238E27FC236}">
                  <a16:creationId xmlns:a16="http://schemas.microsoft.com/office/drawing/2014/main" id="{0DF47CE2-2055-22A9-B4A2-CD0FC30E147A}"/>
                </a:ext>
              </a:extLst>
            </p:cNvPr>
            <p:cNvSpPr/>
            <p:nvPr/>
          </p:nvSpPr>
          <p:spPr>
            <a:xfrm>
              <a:off x="309558" y="914797"/>
              <a:ext cx="11541641" cy="534330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8" name="正方形/長方形 7">
              <a:extLst>
                <a:ext uri="{FF2B5EF4-FFF2-40B4-BE49-F238E27FC236}">
                  <a16:creationId xmlns:a16="http://schemas.microsoft.com/office/drawing/2014/main" id="{BCA94F91-38BB-C56D-227D-053BABECBAA6}"/>
                </a:ext>
              </a:extLst>
            </p:cNvPr>
            <p:cNvSpPr/>
            <p:nvPr/>
          </p:nvSpPr>
          <p:spPr>
            <a:xfrm>
              <a:off x="1555666" y="6216211"/>
              <a:ext cx="9814035" cy="427992"/>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31BDAB1D-32EB-03EE-B806-0FD1F06DCD22}"/>
                </a:ext>
              </a:extLst>
            </p:cNvPr>
            <p:cNvSpPr/>
            <p:nvPr/>
          </p:nvSpPr>
          <p:spPr>
            <a:xfrm>
              <a:off x="11190377" y="6228086"/>
              <a:ext cx="454799" cy="20225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3828728-F052-6F10-3575-88469BB37FE5}"/>
                  </a:ext>
                </a:extLst>
              </p:cNvPr>
              <p:cNvSpPr/>
              <p:nvPr/>
            </p:nvSpPr>
            <p:spPr>
              <a:xfrm>
                <a:off x="3175949" y="1860209"/>
                <a:ext cx="722058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800" dirty="0">
                    <a:solidFill>
                      <a:schemeClr val="tx1"/>
                    </a:solidFill>
                    <a:latin typeface="Hiragino Kaku Gothic Pro W3" panose="020B0300000000000000" pitchFamily="34" charset="-128"/>
                    <a:ea typeface="Hiragino Kaku Gothic Pro W3" panose="020B0300000000000000" pitchFamily="34" charset="-128"/>
                  </a:rPr>
                  <a:t>条件が複数，出力が文字列の場合に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pPr algn="ctr"/>
                <a14:m>
                  <m:oMath xmlns:m="http://schemas.openxmlformats.org/officeDocument/2006/math">
                    <m:r>
                      <a:rPr lang="en-US" altLang="ja-AU" sz="2800" b="0" i="1" smtClean="0">
                        <a:solidFill>
                          <a:schemeClr val="tx1"/>
                        </a:solidFill>
                        <a:latin typeface="Cambria Math" panose="02040503050406030204" pitchFamily="18" charset="0"/>
                        <a:ea typeface="Hiragino Kaku Gothic Pro W3" panose="020B0300000000000000" pitchFamily="34" charset="-128"/>
                      </a:rPr>
                      <m:t>𝐴𝑐𝑐𝑢𝑟𝑎𝑐𝑦</m:t>
                    </m:r>
                  </m:oMath>
                </a14:m>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の差が大きかった</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mc:Choice>
        <mc:Fallback xmlns="">
          <p:sp>
            <p:nvSpPr>
              <p:cNvPr id="11" name="正方形/長方形 10">
                <a:extLst>
                  <a:ext uri="{FF2B5EF4-FFF2-40B4-BE49-F238E27FC236}">
                    <a16:creationId xmlns:a16="http://schemas.microsoft.com/office/drawing/2014/main" id="{73828728-F052-6F10-3575-88469BB37FE5}"/>
                  </a:ext>
                </a:extLst>
              </p:cNvPr>
              <p:cNvSpPr>
                <a:spLocks noRot="1" noChangeAspect="1" noMove="1" noResize="1" noEditPoints="1" noAdjustHandles="1" noChangeArrowheads="1" noChangeShapeType="1" noTextEdit="1"/>
              </p:cNvSpPr>
              <p:nvPr/>
            </p:nvSpPr>
            <p:spPr>
              <a:xfrm>
                <a:off x="3175949" y="1860209"/>
                <a:ext cx="7220587" cy="1325563"/>
              </a:xfrm>
              <a:prstGeom prst="rect">
                <a:avLst/>
              </a:prstGeom>
              <a:blipFill>
                <a:blip r:embed="rId5"/>
                <a:stretch>
                  <a:fillRect/>
                </a:stretch>
              </a:blipFill>
              <a:ln>
                <a:noFill/>
              </a:ln>
            </p:spPr>
            <p:txBody>
              <a:bodyPr/>
              <a:lstStyle/>
              <a:p>
                <a:r>
                  <a:rPr lang="ja-AU" altLang="en-US">
                    <a:noFill/>
                  </a:rPr>
                  <a:t> </a:t>
                </a:r>
              </a:p>
            </p:txBody>
          </p:sp>
        </mc:Fallback>
      </mc:AlternateContent>
    </p:spTree>
    <p:extLst>
      <p:ext uri="{BB962C8B-B14F-4D97-AF65-F5344CB8AC3E}">
        <p14:creationId xmlns:p14="http://schemas.microsoft.com/office/powerpoint/2010/main" val="827526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48</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grpSp>
        <p:nvGrpSpPr>
          <p:cNvPr id="10" name="グループ化 9">
            <a:extLst>
              <a:ext uri="{FF2B5EF4-FFF2-40B4-BE49-F238E27FC236}">
                <a16:creationId xmlns:a16="http://schemas.microsoft.com/office/drawing/2014/main" id="{4B299353-D9B0-C4CD-08CD-E9A5556FF564}"/>
              </a:ext>
            </a:extLst>
          </p:cNvPr>
          <p:cNvGrpSpPr/>
          <p:nvPr/>
        </p:nvGrpSpPr>
        <p:grpSpPr>
          <a:xfrm>
            <a:off x="309558" y="914797"/>
            <a:ext cx="11541641" cy="5729406"/>
            <a:chOff x="309558" y="914797"/>
            <a:chExt cx="11541641" cy="5729406"/>
          </a:xfrm>
        </p:grpSpPr>
        <p:sp>
          <p:nvSpPr>
            <p:cNvPr id="7" name="正方形/長方形 6">
              <a:extLst>
                <a:ext uri="{FF2B5EF4-FFF2-40B4-BE49-F238E27FC236}">
                  <a16:creationId xmlns:a16="http://schemas.microsoft.com/office/drawing/2014/main" id="{0DF47CE2-2055-22A9-B4A2-CD0FC30E147A}"/>
                </a:ext>
              </a:extLst>
            </p:cNvPr>
            <p:cNvSpPr/>
            <p:nvPr/>
          </p:nvSpPr>
          <p:spPr>
            <a:xfrm>
              <a:off x="309558" y="914797"/>
              <a:ext cx="11541641" cy="534330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8" name="正方形/長方形 7">
              <a:extLst>
                <a:ext uri="{FF2B5EF4-FFF2-40B4-BE49-F238E27FC236}">
                  <a16:creationId xmlns:a16="http://schemas.microsoft.com/office/drawing/2014/main" id="{BCA94F91-38BB-C56D-227D-053BABECBAA6}"/>
                </a:ext>
              </a:extLst>
            </p:cNvPr>
            <p:cNvSpPr/>
            <p:nvPr/>
          </p:nvSpPr>
          <p:spPr>
            <a:xfrm>
              <a:off x="1555666" y="6216211"/>
              <a:ext cx="9814035" cy="427992"/>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31BDAB1D-32EB-03EE-B806-0FD1F06DCD22}"/>
                </a:ext>
              </a:extLst>
            </p:cNvPr>
            <p:cNvSpPr/>
            <p:nvPr/>
          </p:nvSpPr>
          <p:spPr>
            <a:xfrm>
              <a:off x="11190377" y="6228086"/>
              <a:ext cx="454799" cy="20225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3828728-F052-6F10-3575-88469BB37FE5}"/>
                  </a:ext>
                </a:extLst>
              </p:cNvPr>
              <p:cNvSpPr/>
              <p:nvPr/>
            </p:nvSpPr>
            <p:spPr>
              <a:xfrm>
                <a:off x="3175949" y="1860209"/>
                <a:ext cx="722058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800" dirty="0">
                    <a:solidFill>
                      <a:schemeClr val="tx1"/>
                    </a:solidFill>
                    <a:latin typeface="Hiragino Kaku Gothic Pro W3" panose="020B0300000000000000" pitchFamily="34" charset="-128"/>
                    <a:ea typeface="Hiragino Kaku Gothic Pro W3" panose="020B0300000000000000" pitchFamily="34" charset="-128"/>
                  </a:rPr>
                  <a:t>条件が複数，出力が文字列の場合に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pPr algn="ctr"/>
                <a14:m>
                  <m:oMath xmlns:m="http://schemas.openxmlformats.org/officeDocument/2006/math">
                    <m:r>
                      <a:rPr lang="en-US" altLang="ja-AU" sz="2800" b="0" i="1" smtClean="0">
                        <a:solidFill>
                          <a:schemeClr val="tx1"/>
                        </a:solidFill>
                        <a:latin typeface="Cambria Math" panose="02040503050406030204" pitchFamily="18" charset="0"/>
                        <a:ea typeface="Hiragino Kaku Gothic Pro W3" panose="020B0300000000000000" pitchFamily="34" charset="-128"/>
                      </a:rPr>
                      <m:t>𝐴𝑐𝑐𝑢𝑟𝑎𝑐𝑦</m:t>
                    </m:r>
                  </m:oMath>
                </a14:m>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の差が大きかった</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mc:Choice>
        <mc:Fallback xmlns="">
          <p:sp>
            <p:nvSpPr>
              <p:cNvPr id="11" name="正方形/長方形 10">
                <a:extLst>
                  <a:ext uri="{FF2B5EF4-FFF2-40B4-BE49-F238E27FC236}">
                    <a16:creationId xmlns:a16="http://schemas.microsoft.com/office/drawing/2014/main" id="{73828728-F052-6F10-3575-88469BB37FE5}"/>
                  </a:ext>
                </a:extLst>
              </p:cNvPr>
              <p:cNvSpPr>
                <a:spLocks noRot="1" noChangeAspect="1" noMove="1" noResize="1" noEditPoints="1" noAdjustHandles="1" noChangeArrowheads="1" noChangeShapeType="1" noTextEdit="1"/>
              </p:cNvSpPr>
              <p:nvPr/>
            </p:nvSpPr>
            <p:spPr>
              <a:xfrm>
                <a:off x="3175949" y="1860209"/>
                <a:ext cx="7220587" cy="1325563"/>
              </a:xfrm>
              <a:prstGeom prst="rect">
                <a:avLst/>
              </a:prstGeom>
              <a:blipFill>
                <a:blip r:embed="rId5"/>
                <a:stretch>
                  <a:fillRect/>
                </a:stretch>
              </a:blipFill>
              <a:ln>
                <a:noFill/>
              </a:ln>
            </p:spPr>
            <p:txBody>
              <a:bodyPr/>
              <a:lstStyle/>
              <a:p>
                <a:r>
                  <a:rPr lang="ja-AU" altLang="en-US">
                    <a:noFill/>
                  </a:rPr>
                  <a:t> </a:t>
                </a:r>
              </a:p>
            </p:txBody>
          </p:sp>
        </mc:Fallback>
      </mc:AlternateContent>
      <p:sp>
        <p:nvSpPr>
          <p:cNvPr id="12" name="正方形/長方形 11">
            <a:extLst>
              <a:ext uri="{FF2B5EF4-FFF2-40B4-BE49-F238E27FC236}">
                <a16:creationId xmlns:a16="http://schemas.microsoft.com/office/drawing/2014/main" id="{C0160A00-A75C-51FE-2BCF-EC1BEE680BB9}"/>
              </a:ext>
            </a:extLst>
          </p:cNvPr>
          <p:cNvSpPr/>
          <p:nvPr/>
        </p:nvSpPr>
        <p:spPr>
          <a:xfrm>
            <a:off x="1453416" y="4208772"/>
            <a:ext cx="1001853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600" dirty="0">
                <a:solidFill>
                  <a:schemeClr val="tx1"/>
                </a:solidFill>
                <a:latin typeface="Hiragino Kaku Gothic Pro W3" panose="020B0300000000000000" pitchFamily="34" charset="-128"/>
                <a:ea typeface="Hiragino Kaku Gothic Pro W3" panose="020B0300000000000000" pitchFamily="34" charset="-128"/>
              </a:rPr>
              <a:t>文章中のローマ字や英単語がシンボルとして認識されなかった</a:t>
            </a:r>
            <a:endParaRPr lang="en-US" altLang="ja-AU" sz="26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AU" altLang="en-US" sz="2600" dirty="0">
                <a:solidFill>
                  <a:schemeClr val="tx1"/>
                </a:solidFill>
                <a:latin typeface="Hiragino Kaku Gothic Pro W3" panose="020B0300000000000000" pitchFamily="34" charset="-128"/>
                <a:ea typeface="Hiragino Kaku Gothic Pro W3" panose="020B0300000000000000" pitchFamily="34" charset="-128"/>
              </a:rPr>
              <a:t>データセットを翻訳して作成した影響</a:t>
            </a:r>
            <a:endParaRPr lang="en-US" altLang="ja-JP" sz="26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3" name="下矢印 12">
            <a:extLst>
              <a:ext uri="{FF2B5EF4-FFF2-40B4-BE49-F238E27FC236}">
                <a16:creationId xmlns:a16="http://schemas.microsoft.com/office/drawing/2014/main" id="{ABA5E7B6-9628-BE3E-5E9D-CFE78A56CF2B}"/>
              </a:ext>
            </a:extLst>
          </p:cNvPr>
          <p:cNvSpPr/>
          <p:nvPr/>
        </p:nvSpPr>
        <p:spPr>
          <a:xfrm>
            <a:off x="6317188" y="3333689"/>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Tree>
    <p:extLst>
      <p:ext uri="{BB962C8B-B14F-4D97-AF65-F5344CB8AC3E}">
        <p14:creationId xmlns:p14="http://schemas.microsoft.com/office/powerpoint/2010/main" val="1218326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49</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en-US" altLang="ja-JP" dirty="0"/>
              <a:t>RQ</a:t>
            </a:r>
            <a:r>
              <a:rPr lang="ja-AU" altLang="en-US" dirty="0"/>
              <a:t>への回答</a:t>
            </a:r>
            <a:endParaRPr lang="ja-JP" altLang="en-US"/>
          </a:p>
        </p:txBody>
      </p:sp>
      <p:sp>
        <p:nvSpPr>
          <p:cNvPr id="2" name="正方形/長方形 1">
            <a:extLst>
              <a:ext uri="{FF2B5EF4-FFF2-40B4-BE49-F238E27FC236}">
                <a16:creationId xmlns:a16="http://schemas.microsoft.com/office/drawing/2014/main" id="{56296171-8294-3D71-3148-BEB27C89A635}"/>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下矢印 2">
            <a:extLst>
              <a:ext uri="{FF2B5EF4-FFF2-40B4-BE49-F238E27FC236}">
                <a16:creationId xmlns:a16="http://schemas.microsoft.com/office/drawing/2014/main" id="{C66909F7-BAA6-4EA0-DC4E-EB544C2DEA03}"/>
              </a:ext>
            </a:extLst>
          </p:cNvPr>
          <p:cNvSpPr/>
          <p:nvPr/>
        </p:nvSpPr>
        <p:spPr>
          <a:xfrm>
            <a:off x="5626943" y="3429000"/>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 name="テキスト ボックス 3">
            <a:extLst>
              <a:ext uri="{FF2B5EF4-FFF2-40B4-BE49-F238E27FC236}">
                <a16:creationId xmlns:a16="http://schemas.microsoft.com/office/drawing/2014/main" id="{3D38AF99-DFE6-6D74-1842-C01D59D5B21B}"/>
              </a:ext>
            </a:extLst>
          </p:cNvPr>
          <p:cNvSpPr txBox="1"/>
          <p:nvPr/>
        </p:nvSpPr>
        <p:spPr>
          <a:xfrm>
            <a:off x="2296721" y="4611143"/>
            <a:ext cx="7598555" cy="1477328"/>
          </a:xfrm>
          <a:prstGeom prst="rect">
            <a:avLst/>
          </a:prstGeom>
          <a:noFill/>
          <a:ln w="38100">
            <a:solidFill>
              <a:srgbClr val="FF0000"/>
            </a:solidFill>
          </a:ln>
        </p:spPr>
        <p:txBody>
          <a:bodyPr wrap="none" rtlCol="0">
            <a:spAutoFit/>
          </a:bodyPr>
          <a:lstStyle/>
          <a:p>
            <a:pPr algn="ctr"/>
            <a:r>
              <a:rPr lang="en-US" altLang="ja-AU" sz="3000" dirty="0">
                <a:latin typeface="Hiragino Kaku Gothic Pro W3" panose="020B0300000000000000" pitchFamily="34" charset="-128"/>
                <a:ea typeface="Hiragino Kaku Gothic Pro W3" panose="020B0300000000000000" pitchFamily="34" charset="-128"/>
              </a:rPr>
              <a:t>GitHub Copilot</a:t>
            </a:r>
            <a:r>
              <a:rPr lang="ja-AU" altLang="en-US" sz="3000" dirty="0">
                <a:latin typeface="Hiragino Kaku Gothic Pro W3" panose="020B0300000000000000" pitchFamily="34" charset="-128"/>
                <a:ea typeface="Hiragino Kaku Gothic Pro W3" panose="020B0300000000000000" pitchFamily="34" charset="-128"/>
              </a:rPr>
              <a:t>の推薦コードの正答率は，</a:t>
            </a:r>
            <a:endParaRPr lang="en-US" altLang="ja-AU" sz="3000" dirty="0">
              <a:latin typeface="Hiragino Kaku Gothic Pro W3" panose="020B0300000000000000" pitchFamily="34" charset="-128"/>
              <a:ea typeface="Hiragino Kaku Gothic Pro W3" panose="020B0300000000000000" pitchFamily="34" charset="-128"/>
            </a:endParaRPr>
          </a:p>
          <a:p>
            <a:pPr algn="ctr"/>
            <a:r>
              <a:rPr lang="ja-AU" altLang="en-US" sz="3000" dirty="0">
                <a:latin typeface="Hiragino Kaku Gothic Pro W3" panose="020B0300000000000000" pitchFamily="34" charset="-128"/>
                <a:ea typeface="Hiragino Kaku Gothic Pro W3" panose="020B0300000000000000" pitchFamily="34" charset="-128"/>
              </a:rPr>
              <a:t>入力言語によって変化し，</a:t>
            </a:r>
            <a:endParaRPr lang="en-US" altLang="ja-AU" sz="3000" dirty="0">
              <a:latin typeface="Hiragino Kaku Gothic Pro W3" panose="020B0300000000000000" pitchFamily="34" charset="-128"/>
              <a:ea typeface="Hiragino Kaku Gothic Pro W3" panose="020B0300000000000000" pitchFamily="34" charset="-128"/>
            </a:endParaRPr>
          </a:p>
          <a:p>
            <a:pPr algn="ctr"/>
            <a:r>
              <a:rPr kumimoji="1" lang="ja-AU" altLang="en-US" sz="3000" dirty="0">
                <a:latin typeface="Hiragino Kaku Gothic Pro W3" panose="020B0300000000000000" pitchFamily="34" charset="-128"/>
                <a:ea typeface="Hiragino Kaku Gothic Pro W3" panose="020B0300000000000000" pitchFamily="34" charset="-128"/>
              </a:rPr>
              <a:t>日本語，英語，中国語の順に高かった</a:t>
            </a:r>
            <a:endParaRPr kumimoji="1" lang="ja-JP" altLang="en-US" sz="30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747787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5</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698486"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入力順序による出力の違い</a:t>
            </a:r>
            <a:r>
              <a:rPr lang="en-US" altLang="ja-JP" baseline="30000" dirty="0">
                <a:latin typeface="Hiragino Sans W4" panose="020B0400000000000000" pitchFamily="34" charset="-128"/>
                <a:ea typeface="Hiragino Sans W4" panose="020B0400000000000000" pitchFamily="34" charset="-128"/>
              </a:rPr>
              <a:t>[1]</a:t>
            </a:r>
            <a:endParaRPr lang="ja-JP" altLang="en-US">
              <a:latin typeface="Hiragino Sans W4" panose="020B0400000000000000" pitchFamily="34" charset="-128"/>
              <a:ea typeface="Hiragino Sans W4" panose="020B0400000000000000" pitchFamily="34" charset="-128"/>
            </a:endParaRPr>
          </a:p>
        </p:txBody>
      </p:sp>
      <p:sp>
        <p:nvSpPr>
          <p:cNvPr id="2" name="正方形/長方形 1">
            <a:extLst>
              <a:ext uri="{FF2B5EF4-FFF2-40B4-BE49-F238E27FC236}">
                <a16:creationId xmlns:a16="http://schemas.microsoft.com/office/drawing/2014/main" id="{7EEF4FA7-3F5A-BDEB-2181-90CF8BDB532D}"/>
              </a:ext>
            </a:extLst>
          </p:cNvPr>
          <p:cNvSpPr/>
          <p:nvPr/>
        </p:nvSpPr>
        <p:spPr>
          <a:xfrm>
            <a:off x="1219200" y="2496979"/>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C8AD1ED-C2A7-017B-7E55-5C39CE253142}"/>
              </a:ext>
            </a:extLst>
          </p:cNvPr>
          <p:cNvGrpSpPr/>
          <p:nvPr/>
        </p:nvGrpSpPr>
        <p:grpSpPr>
          <a:xfrm>
            <a:off x="1293037" y="2682998"/>
            <a:ext cx="914400" cy="914400"/>
            <a:chOff x="1371600" y="3142642"/>
            <a:chExt cx="914400" cy="914400"/>
          </a:xfrm>
        </p:grpSpPr>
        <p:pic>
          <p:nvPicPr>
            <p:cNvPr id="4" name="グラフィックス 3" descr="紙 枠線">
              <a:extLst>
                <a:ext uri="{FF2B5EF4-FFF2-40B4-BE49-F238E27FC236}">
                  <a16:creationId xmlns:a16="http://schemas.microsoft.com/office/drawing/2014/main" id="{15298869-7A26-CF56-2E98-0C3BA4BB7C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2" name="テキスト ボックス 11">
              <a:extLst>
                <a:ext uri="{FF2B5EF4-FFF2-40B4-BE49-F238E27FC236}">
                  <a16:creationId xmlns:a16="http://schemas.microsoft.com/office/drawing/2014/main" id="{1A0F54B5-1CD4-EBF2-F68E-436E4829E35A}"/>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13" name="グループ化 12">
            <a:extLst>
              <a:ext uri="{FF2B5EF4-FFF2-40B4-BE49-F238E27FC236}">
                <a16:creationId xmlns:a16="http://schemas.microsoft.com/office/drawing/2014/main" id="{605336E4-7D05-B217-FEC9-1870DF0D1BD1}"/>
              </a:ext>
            </a:extLst>
          </p:cNvPr>
          <p:cNvGrpSpPr/>
          <p:nvPr/>
        </p:nvGrpSpPr>
        <p:grpSpPr>
          <a:xfrm>
            <a:off x="2356538" y="2682998"/>
            <a:ext cx="914400" cy="914400"/>
            <a:chOff x="1371600" y="3142642"/>
            <a:chExt cx="914400" cy="914400"/>
          </a:xfrm>
        </p:grpSpPr>
        <p:pic>
          <p:nvPicPr>
            <p:cNvPr id="15" name="グラフィックス 14" descr="紙 枠線">
              <a:extLst>
                <a:ext uri="{FF2B5EF4-FFF2-40B4-BE49-F238E27FC236}">
                  <a16:creationId xmlns:a16="http://schemas.microsoft.com/office/drawing/2014/main" id="{AC410409-ED38-EE04-9482-9012737BD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6" name="テキスト ボックス 15">
              <a:extLst>
                <a:ext uri="{FF2B5EF4-FFF2-40B4-BE49-F238E27FC236}">
                  <a16:creationId xmlns:a16="http://schemas.microsoft.com/office/drawing/2014/main" id="{B35FEDD0-3853-DE94-4B8B-301D262F0E2D}"/>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17" name="グループ化 16">
            <a:extLst>
              <a:ext uri="{FF2B5EF4-FFF2-40B4-BE49-F238E27FC236}">
                <a16:creationId xmlns:a16="http://schemas.microsoft.com/office/drawing/2014/main" id="{A427605F-AD95-931C-3F44-4E03CB5ED9D8}"/>
              </a:ext>
            </a:extLst>
          </p:cNvPr>
          <p:cNvGrpSpPr/>
          <p:nvPr/>
        </p:nvGrpSpPr>
        <p:grpSpPr>
          <a:xfrm>
            <a:off x="3345250" y="2682998"/>
            <a:ext cx="914400" cy="914400"/>
            <a:chOff x="1371600" y="3142642"/>
            <a:chExt cx="914400" cy="914400"/>
          </a:xfrm>
        </p:grpSpPr>
        <p:pic>
          <p:nvPicPr>
            <p:cNvPr id="18" name="グラフィックス 17" descr="紙 枠線">
              <a:extLst>
                <a:ext uri="{FF2B5EF4-FFF2-40B4-BE49-F238E27FC236}">
                  <a16:creationId xmlns:a16="http://schemas.microsoft.com/office/drawing/2014/main" id="{FF810154-49AD-92B7-B044-F06560EA3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0" name="テキスト ボックス 19">
              <a:extLst>
                <a:ext uri="{FF2B5EF4-FFF2-40B4-BE49-F238E27FC236}">
                  <a16:creationId xmlns:a16="http://schemas.microsoft.com/office/drawing/2014/main" id="{043C265F-81E4-669E-EDC7-B5B1E0C4384B}"/>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21" name="グラフィックス 20" descr="原子 枠線">
            <a:extLst>
              <a:ext uri="{FF2B5EF4-FFF2-40B4-BE49-F238E27FC236}">
                <a16:creationId xmlns:a16="http://schemas.microsoft.com/office/drawing/2014/main" id="{BFCC9330-75A7-394F-5361-01E1DD4EF7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2496979"/>
            <a:ext cx="1286438" cy="1286438"/>
          </a:xfrm>
          <a:prstGeom prst="rect">
            <a:avLst/>
          </a:prstGeom>
        </p:spPr>
      </p:pic>
      <p:cxnSp>
        <p:nvCxnSpPr>
          <p:cNvPr id="22" name="直線矢印コネクタ 21">
            <a:extLst>
              <a:ext uri="{FF2B5EF4-FFF2-40B4-BE49-F238E27FC236}">
                <a16:creationId xmlns:a16="http://schemas.microsoft.com/office/drawing/2014/main" id="{492E141F-AAF7-C1C6-89DD-9563F48992AE}"/>
              </a:ext>
            </a:extLst>
          </p:cNvPr>
          <p:cNvCxnSpPr>
            <a:cxnSpLocks/>
            <a:stCxn id="2" idx="3"/>
            <a:endCxn id="21" idx="1"/>
          </p:cNvCxnSpPr>
          <p:nvPr/>
        </p:nvCxnSpPr>
        <p:spPr>
          <a:xfrm>
            <a:off x="4399350" y="314019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626EB803-5600-1CFC-F934-3E3A7DD5D4A3}"/>
              </a:ext>
            </a:extLst>
          </p:cNvPr>
          <p:cNvCxnSpPr>
            <a:cxnSpLocks/>
          </p:cNvCxnSpPr>
          <p:nvPr/>
        </p:nvCxnSpPr>
        <p:spPr>
          <a:xfrm>
            <a:off x="6853519" y="3127307"/>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3E1353A8-CE3C-F237-BF39-79214C0FE3DC}"/>
              </a:ext>
            </a:extLst>
          </p:cNvPr>
          <p:cNvSpPr txBox="1"/>
          <p:nvPr/>
        </p:nvSpPr>
        <p:spPr>
          <a:xfrm>
            <a:off x="8208133" y="2588698"/>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教師ありモデルと同じ性能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25" name="正方形/長方形 24">
            <a:extLst>
              <a:ext uri="{FF2B5EF4-FFF2-40B4-BE49-F238E27FC236}">
                <a16:creationId xmlns:a16="http://schemas.microsoft.com/office/drawing/2014/main" id="{7B497C27-F0D2-0BE8-DCE8-D117E84AF0DF}"/>
              </a:ext>
            </a:extLst>
          </p:cNvPr>
          <p:cNvSpPr/>
          <p:nvPr/>
        </p:nvSpPr>
        <p:spPr>
          <a:xfrm>
            <a:off x="1219200" y="4295560"/>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29D0BCFA-4937-B4F2-2E9F-8418B508FED5}"/>
              </a:ext>
            </a:extLst>
          </p:cNvPr>
          <p:cNvGrpSpPr/>
          <p:nvPr/>
        </p:nvGrpSpPr>
        <p:grpSpPr>
          <a:xfrm>
            <a:off x="1293037" y="4481579"/>
            <a:ext cx="914400" cy="914400"/>
            <a:chOff x="1371600" y="3142642"/>
            <a:chExt cx="914400" cy="914400"/>
          </a:xfrm>
        </p:grpSpPr>
        <p:pic>
          <p:nvPicPr>
            <p:cNvPr id="27" name="グラフィックス 26" descr="紙 枠線">
              <a:extLst>
                <a:ext uri="{FF2B5EF4-FFF2-40B4-BE49-F238E27FC236}">
                  <a16:creationId xmlns:a16="http://schemas.microsoft.com/office/drawing/2014/main" id="{8FA691AD-E8D3-2D3A-E121-FA0D2C281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8" name="テキスト ボックス 27">
              <a:extLst>
                <a:ext uri="{FF2B5EF4-FFF2-40B4-BE49-F238E27FC236}">
                  <a16:creationId xmlns:a16="http://schemas.microsoft.com/office/drawing/2014/main" id="{671CC2D3-B631-17DA-B04F-C029C746723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29" name="グループ化 28">
            <a:extLst>
              <a:ext uri="{FF2B5EF4-FFF2-40B4-BE49-F238E27FC236}">
                <a16:creationId xmlns:a16="http://schemas.microsoft.com/office/drawing/2014/main" id="{EC70870A-F212-C049-4718-2D3D3B6D136B}"/>
              </a:ext>
            </a:extLst>
          </p:cNvPr>
          <p:cNvGrpSpPr/>
          <p:nvPr/>
        </p:nvGrpSpPr>
        <p:grpSpPr>
          <a:xfrm>
            <a:off x="2356538" y="4481579"/>
            <a:ext cx="914400" cy="914400"/>
            <a:chOff x="1371600" y="3142642"/>
            <a:chExt cx="914400" cy="914400"/>
          </a:xfrm>
        </p:grpSpPr>
        <p:pic>
          <p:nvPicPr>
            <p:cNvPr id="30" name="グラフィックス 29" descr="紙 枠線">
              <a:extLst>
                <a:ext uri="{FF2B5EF4-FFF2-40B4-BE49-F238E27FC236}">
                  <a16:creationId xmlns:a16="http://schemas.microsoft.com/office/drawing/2014/main" id="{394DA1AC-7D0B-FAF6-B3B0-EF0AE4751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1" name="テキスト ボックス 30">
              <a:extLst>
                <a:ext uri="{FF2B5EF4-FFF2-40B4-BE49-F238E27FC236}">
                  <a16:creationId xmlns:a16="http://schemas.microsoft.com/office/drawing/2014/main" id="{911FACDF-7F2A-C101-8831-F063416D6237}"/>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32" name="グループ化 31">
            <a:extLst>
              <a:ext uri="{FF2B5EF4-FFF2-40B4-BE49-F238E27FC236}">
                <a16:creationId xmlns:a16="http://schemas.microsoft.com/office/drawing/2014/main" id="{E6E3CC27-DFF6-6071-91CA-E1AEACC34DAA}"/>
              </a:ext>
            </a:extLst>
          </p:cNvPr>
          <p:cNvGrpSpPr/>
          <p:nvPr/>
        </p:nvGrpSpPr>
        <p:grpSpPr>
          <a:xfrm>
            <a:off x="3345250" y="4481579"/>
            <a:ext cx="914400" cy="914400"/>
            <a:chOff x="1371600" y="3142642"/>
            <a:chExt cx="914400" cy="914400"/>
          </a:xfrm>
        </p:grpSpPr>
        <p:pic>
          <p:nvPicPr>
            <p:cNvPr id="33" name="グラフィックス 32" descr="紙 枠線">
              <a:extLst>
                <a:ext uri="{FF2B5EF4-FFF2-40B4-BE49-F238E27FC236}">
                  <a16:creationId xmlns:a16="http://schemas.microsoft.com/office/drawing/2014/main" id="{CD7AC925-69BA-F92A-B6F2-6C0CF267B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4" name="テキスト ボックス 33">
              <a:extLst>
                <a:ext uri="{FF2B5EF4-FFF2-40B4-BE49-F238E27FC236}">
                  <a16:creationId xmlns:a16="http://schemas.microsoft.com/office/drawing/2014/main" id="{12174C02-19CC-490B-F1A2-FDAD7298BE7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35" name="グラフィックス 34" descr="原子 枠線">
            <a:extLst>
              <a:ext uri="{FF2B5EF4-FFF2-40B4-BE49-F238E27FC236}">
                <a16:creationId xmlns:a16="http://schemas.microsoft.com/office/drawing/2014/main" id="{4DF27852-5FFA-91AD-16C0-7536138B0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4295560"/>
            <a:ext cx="1286438" cy="1286438"/>
          </a:xfrm>
          <a:prstGeom prst="rect">
            <a:avLst/>
          </a:prstGeom>
        </p:spPr>
      </p:pic>
      <p:cxnSp>
        <p:nvCxnSpPr>
          <p:cNvPr id="36" name="直線矢印コネクタ 35">
            <a:extLst>
              <a:ext uri="{FF2B5EF4-FFF2-40B4-BE49-F238E27FC236}">
                <a16:creationId xmlns:a16="http://schemas.microsoft.com/office/drawing/2014/main" id="{B051589B-8A7A-DED6-318A-C6C734140A9F}"/>
              </a:ext>
            </a:extLst>
          </p:cNvPr>
          <p:cNvCxnSpPr>
            <a:cxnSpLocks/>
            <a:stCxn id="25" idx="3"/>
            <a:endCxn id="35" idx="1"/>
          </p:cNvCxnSpPr>
          <p:nvPr/>
        </p:nvCxnSpPr>
        <p:spPr>
          <a:xfrm>
            <a:off x="4399350" y="4938779"/>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828A8297-0FD7-E575-5488-C6B7D8CCE059}"/>
              </a:ext>
            </a:extLst>
          </p:cNvPr>
          <p:cNvCxnSpPr>
            <a:cxnSpLocks/>
          </p:cNvCxnSpPr>
          <p:nvPr/>
        </p:nvCxnSpPr>
        <p:spPr>
          <a:xfrm>
            <a:off x="6853519" y="492588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FA5D7B2C-844A-CD26-3C74-A3D7485EA15F}"/>
              </a:ext>
            </a:extLst>
          </p:cNvPr>
          <p:cNvSpPr txBox="1"/>
          <p:nvPr/>
        </p:nvSpPr>
        <p:spPr>
          <a:xfrm>
            <a:off x="8208133" y="4387279"/>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ランダムな推薦と同じ性能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39" name="テキスト ボックス 38">
            <a:extLst>
              <a:ext uri="{FF2B5EF4-FFF2-40B4-BE49-F238E27FC236}">
                <a16:creationId xmlns:a16="http://schemas.microsoft.com/office/drawing/2014/main" id="{94EE1890-888B-F33C-40A5-8E03A63B55EE}"/>
              </a:ext>
            </a:extLst>
          </p:cNvPr>
          <p:cNvSpPr txBox="1"/>
          <p:nvPr/>
        </p:nvSpPr>
        <p:spPr>
          <a:xfrm>
            <a:off x="2207437"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入力</a:t>
            </a:r>
            <a:endParaRPr lang="en-US" altLang="ja-JP" sz="3200" dirty="0">
              <a:latin typeface="Hiragino Sans W4" panose="020B0400000000000000" pitchFamily="34" charset="-128"/>
              <a:ea typeface="Hiragino Sans W4" panose="020B0400000000000000" pitchFamily="34" charset="-128"/>
            </a:endParaRPr>
          </a:p>
        </p:txBody>
      </p:sp>
      <p:sp>
        <p:nvSpPr>
          <p:cNvPr id="40" name="テキスト ボックス 39">
            <a:extLst>
              <a:ext uri="{FF2B5EF4-FFF2-40B4-BE49-F238E27FC236}">
                <a16:creationId xmlns:a16="http://schemas.microsoft.com/office/drawing/2014/main" id="{4978DDA9-4CAC-D53C-FF4D-99DC835C2FF4}"/>
              </a:ext>
            </a:extLst>
          </p:cNvPr>
          <p:cNvSpPr txBox="1"/>
          <p:nvPr/>
        </p:nvSpPr>
        <p:spPr>
          <a:xfrm>
            <a:off x="5607254"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学習</a:t>
            </a:r>
            <a:endParaRPr lang="en-US" altLang="ja-JP" sz="3200" dirty="0">
              <a:latin typeface="Hiragino Sans W4" panose="020B0400000000000000" pitchFamily="34" charset="-128"/>
              <a:ea typeface="Hiragino Sans W4" panose="020B0400000000000000" pitchFamily="34" charset="-128"/>
            </a:endParaRPr>
          </a:p>
        </p:txBody>
      </p:sp>
      <p:sp>
        <p:nvSpPr>
          <p:cNvPr id="41" name="テキスト ボックス 40">
            <a:extLst>
              <a:ext uri="{FF2B5EF4-FFF2-40B4-BE49-F238E27FC236}">
                <a16:creationId xmlns:a16="http://schemas.microsoft.com/office/drawing/2014/main" id="{4D46FE9F-A604-1423-507A-7872F6D71C02}"/>
              </a:ext>
            </a:extLst>
          </p:cNvPr>
          <p:cNvSpPr txBox="1"/>
          <p:nvPr/>
        </p:nvSpPr>
        <p:spPr>
          <a:xfrm>
            <a:off x="9195162"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結果</a:t>
            </a:r>
            <a:endParaRPr lang="en-US" altLang="ja-JP" sz="3200" dirty="0">
              <a:latin typeface="Hiragino Sans W4" panose="020B0400000000000000" pitchFamily="34" charset="-128"/>
              <a:ea typeface="Hiragino Sans W4" panose="020B0400000000000000" pitchFamily="34" charset="-128"/>
            </a:endParaRPr>
          </a:p>
        </p:txBody>
      </p:sp>
      <p:sp>
        <p:nvSpPr>
          <p:cNvPr id="5" name="テキスト ボックス 4">
            <a:extLst>
              <a:ext uri="{FF2B5EF4-FFF2-40B4-BE49-F238E27FC236}">
                <a16:creationId xmlns:a16="http://schemas.microsoft.com/office/drawing/2014/main" id="{DF495A5F-55CF-D0FC-9462-358E48672AFF}"/>
              </a:ext>
            </a:extLst>
          </p:cNvPr>
          <p:cNvSpPr txBox="1"/>
          <p:nvPr/>
        </p:nvSpPr>
        <p:spPr>
          <a:xfrm>
            <a:off x="203878" y="5871382"/>
            <a:ext cx="11225723" cy="95410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[1] Yao Lu, Max </a:t>
            </a:r>
            <a:r>
              <a:rPr lang="en-US" altLang="ja-JP" sz="1400" dirty="0" err="1">
                <a:latin typeface="Hiragino Sans W4" panose="020B0400000000000000" pitchFamily="34" charset="-128"/>
                <a:ea typeface="Hiragino Sans W4" panose="020B0400000000000000" pitchFamily="34" charset="-128"/>
              </a:rPr>
              <a:t>Bartolo</a:t>
            </a:r>
            <a:r>
              <a:rPr lang="en-US" altLang="ja-JP" sz="1400" dirty="0">
                <a:latin typeface="Hiragino Sans W4" panose="020B0400000000000000" pitchFamily="34" charset="-128"/>
                <a:ea typeface="Hiragino Sans W4" panose="020B0400000000000000" pitchFamily="34" charset="-128"/>
              </a:rPr>
              <a:t>, Alastair Moore, Sebastian Riedel, and Pontus </a:t>
            </a:r>
            <a:r>
              <a:rPr lang="en-US" altLang="ja-JP" sz="1400" dirty="0" err="1">
                <a:latin typeface="Hiragino Sans W4" panose="020B0400000000000000" pitchFamily="34" charset="-128"/>
                <a:ea typeface="Hiragino Sans W4" panose="020B0400000000000000" pitchFamily="34" charset="-128"/>
              </a:rPr>
              <a:t>Stenetorp</a:t>
            </a:r>
            <a:r>
              <a:rPr lang="en-US" altLang="ja-JP" sz="1400" dirty="0">
                <a:latin typeface="Hiragino Sans W4" panose="020B0400000000000000" pitchFamily="34" charset="-128"/>
                <a:ea typeface="Hiragino Sans W4" panose="020B0400000000000000" pitchFamily="34" charset="-128"/>
              </a:rPr>
              <a:t>. 2022. Fantastically Ordered Prompts and Where to Find Them: Overcoming Few-Shot Prompt Order Sensitivity. . In Proceedings of the 60th Annual Meeting of the Association for Computational Linguistics (Volume 1: Long Papers), pages 8086–8098, Dublin, Ireland. Association for Computational Linguistics.</a:t>
            </a:r>
          </a:p>
        </p:txBody>
      </p:sp>
    </p:spTree>
    <p:extLst>
      <p:ext uri="{BB962C8B-B14F-4D97-AF65-F5344CB8AC3E}">
        <p14:creationId xmlns:p14="http://schemas.microsoft.com/office/powerpoint/2010/main" val="270250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50</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en-US" altLang="ja-JP" dirty="0"/>
              <a:t>RQ</a:t>
            </a:r>
            <a:r>
              <a:rPr lang="ja-AU" altLang="en-US" dirty="0"/>
              <a:t>への回答</a:t>
            </a:r>
            <a:endParaRPr lang="ja-JP" altLang="en-US"/>
          </a:p>
        </p:txBody>
      </p:sp>
      <p:sp>
        <p:nvSpPr>
          <p:cNvPr id="2" name="正方形/長方形 1">
            <a:extLst>
              <a:ext uri="{FF2B5EF4-FFF2-40B4-BE49-F238E27FC236}">
                <a16:creationId xmlns:a16="http://schemas.microsoft.com/office/drawing/2014/main" id="{56296171-8294-3D71-3148-BEB27C89A635}"/>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下矢印 2">
            <a:extLst>
              <a:ext uri="{FF2B5EF4-FFF2-40B4-BE49-F238E27FC236}">
                <a16:creationId xmlns:a16="http://schemas.microsoft.com/office/drawing/2014/main" id="{C66909F7-BAA6-4EA0-DC4E-EB544C2DEA03}"/>
              </a:ext>
            </a:extLst>
          </p:cNvPr>
          <p:cNvSpPr/>
          <p:nvPr/>
        </p:nvSpPr>
        <p:spPr>
          <a:xfrm>
            <a:off x="5626943" y="3429000"/>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 name="テキスト ボックス 3">
            <a:extLst>
              <a:ext uri="{FF2B5EF4-FFF2-40B4-BE49-F238E27FC236}">
                <a16:creationId xmlns:a16="http://schemas.microsoft.com/office/drawing/2014/main" id="{3D38AF99-DFE6-6D74-1842-C01D59D5B21B}"/>
              </a:ext>
            </a:extLst>
          </p:cNvPr>
          <p:cNvSpPr txBox="1"/>
          <p:nvPr/>
        </p:nvSpPr>
        <p:spPr>
          <a:xfrm>
            <a:off x="2296721" y="4611143"/>
            <a:ext cx="7598555" cy="1477328"/>
          </a:xfrm>
          <a:prstGeom prst="rect">
            <a:avLst/>
          </a:prstGeom>
          <a:noFill/>
          <a:ln w="38100">
            <a:solidFill>
              <a:srgbClr val="FF0000"/>
            </a:solidFill>
          </a:ln>
        </p:spPr>
        <p:txBody>
          <a:bodyPr wrap="none" rtlCol="0">
            <a:spAutoFit/>
          </a:bodyPr>
          <a:lstStyle/>
          <a:p>
            <a:pPr algn="ctr"/>
            <a:r>
              <a:rPr lang="en-US" altLang="ja-AU" sz="3000" dirty="0">
                <a:latin typeface="Hiragino Kaku Gothic Pro W3" panose="020B0300000000000000" pitchFamily="34" charset="-128"/>
                <a:ea typeface="Hiragino Kaku Gothic Pro W3" panose="020B0300000000000000" pitchFamily="34" charset="-128"/>
              </a:rPr>
              <a:t>GitHub Copilot</a:t>
            </a:r>
            <a:r>
              <a:rPr lang="ja-AU" altLang="en-US" sz="3000" dirty="0">
                <a:latin typeface="Hiragino Kaku Gothic Pro W3" panose="020B0300000000000000" pitchFamily="34" charset="-128"/>
                <a:ea typeface="Hiragino Kaku Gothic Pro W3" panose="020B0300000000000000" pitchFamily="34" charset="-128"/>
              </a:rPr>
              <a:t>の推薦コードの正答率は，</a:t>
            </a:r>
            <a:endParaRPr lang="en-US" altLang="ja-AU" sz="3000" dirty="0">
              <a:latin typeface="Hiragino Kaku Gothic Pro W3" panose="020B0300000000000000" pitchFamily="34" charset="-128"/>
              <a:ea typeface="Hiragino Kaku Gothic Pro W3" panose="020B0300000000000000" pitchFamily="34" charset="-128"/>
            </a:endParaRPr>
          </a:p>
          <a:p>
            <a:pPr algn="ctr"/>
            <a:r>
              <a:rPr lang="ja-AU" altLang="en-US" sz="3000" dirty="0">
                <a:latin typeface="Hiragino Kaku Gothic Pro W3" panose="020B0300000000000000" pitchFamily="34" charset="-128"/>
                <a:ea typeface="Hiragino Kaku Gothic Pro W3" panose="020B0300000000000000" pitchFamily="34" charset="-128"/>
              </a:rPr>
              <a:t>入力言語によって変化し，</a:t>
            </a:r>
            <a:endParaRPr lang="en-US" altLang="ja-AU" sz="3000" dirty="0">
              <a:latin typeface="Hiragino Kaku Gothic Pro W3" panose="020B0300000000000000" pitchFamily="34" charset="-128"/>
              <a:ea typeface="Hiragino Kaku Gothic Pro W3" panose="020B0300000000000000" pitchFamily="34" charset="-128"/>
            </a:endParaRPr>
          </a:p>
          <a:p>
            <a:pPr algn="ctr"/>
            <a:r>
              <a:rPr kumimoji="1" lang="ja-AU" altLang="en-US" sz="3000" dirty="0">
                <a:latin typeface="Hiragino Kaku Gothic Pro W3" panose="020B0300000000000000" pitchFamily="34" charset="-128"/>
                <a:ea typeface="Hiragino Kaku Gothic Pro W3" panose="020B0300000000000000" pitchFamily="34" charset="-128"/>
              </a:rPr>
              <a:t>日本語，英語，中国語の順に高かった</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A2C33A36-BEDC-954A-8DED-DB19DC4F52E8}"/>
              </a:ext>
            </a:extLst>
          </p:cNvPr>
          <p:cNvSpPr/>
          <p:nvPr/>
        </p:nvSpPr>
        <p:spPr>
          <a:xfrm>
            <a:off x="192878" y="1194718"/>
            <a:ext cx="11195558" cy="5087329"/>
          </a:xfrm>
          <a:prstGeom prst="rect">
            <a:avLst/>
          </a:prstGeom>
          <a:solidFill>
            <a:schemeClr val="bg1">
              <a:alpha val="8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5" name="正方形/長方形 4">
            <a:extLst>
              <a:ext uri="{FF2B5EF4-FFF2-40B4-BE49-F238E27FC236}">
                <a16:creationId xmlns:a16="http://schemas.microsoft.com/office/drawing/2014/main" id="{DC8A3DAF-3602-7C5D-999B-7A5F3D311C4F}"/>
              </a:ext>
            </a:extLst>
          </p:cNvPr>
          <p:cNvSpPr/>
          <p:nvPr/>
        </p:nvSpPr>
        <p:spPr>
          <a:xfrm>
            <a:off x="2638748" y="2368560"/>
            <a:ext cx="6914499" cy="273964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ja-AU" altLang="en-US" sz="3200" dirty="0">
                <a:solidFill>
                  <a:schemeClr val="tx1"/>
                </a:solidFill>
                <a:latin typeface="Hiragino Kaku Gothic Pro W3" panose="020B0300000000000000" pitchFamily="34" charset="-128"/>
                <a:ea typeface="Hiragino Kaku Gothic Pro W3" panose="020B0300000000000000" pitchFamily="34" charset="-128"/>
              </a:rPr>
              <a:t>ある特定のタスクにおいては</a:t>
            </a:r>
            <a:endParaRPr lang="en-US" altLang="ja-AU" sz="3200" dirty="0">
              <a:solidFill>
                <a:schemeClr val="tx1"/>
              </a:solidFill>
              <a:latin typeface="Hiragino Kaku Gothic Pro W3" panose="020B0300000000000000" pitchFamily="34" charset="-128"/>
              <a:ea typeface="Hiragino Kaku Gothic Pro W3" panose="020B0300000000000000" pitchFamily="34" charset="-128"/>
            </a:endParaRPr>
          </a:p>
          <a:p>
            <a:pPr algn="ctr">
              <a:lnSpc>
                <a:spcPct val="150000"/>
              </a:lnSpc>
            </a:pPr>
            <a:r>
              <a:rPr lang="ja-AU" altLang="en-US" sz="3200" dirty="0">
                <a:solidFill>
                  <a:srgbClr val="FF0000"/>
                </a:solidFill>
                <a:latin typeface="Hiragino Kaku Gothic Pro W3" panose="020B0300000000000000" pitchFamily="34" charset="-128"/>
                <a:ea typeface="Hiragino Kaku Gothic Pro W3" panose="020B0300000000000000" pitchFamily="34" charset="-128"/>
              </a:rPr>
              <a:t>英語以外の言語</a:t>
            </a:r>
            <a:r>
              <a:rPr lang="ja-AU" altLang="en-US" sz="3200" dirty="0">
                <a:solidFill>
                  <a:schemeClr val="tx1"/>
                </a:solidFill>
                <a:latin typeface="Hiragino Kaku Gothic Pro W3" panose="020B0300000000000000" pitchFamily="34" charset="-128"/>
                <a:ea typeface="Hiragino Kaku Gothic Pro W3" panose="020B0300000000000000" pitchFamily="34" charset="-128"/>
              </a:rPr>
              <a:t>を使用した方が</a:t>
            </a:r>
            <a:endParaRPr lang="en-US" altLang="ja-AU" sz="3200" dirty="0">
              <a:solidFill>
                <a:schemeClr val="tx1"/>
              </a:solidFill>
              <a:latin typeface="Hiragino Kaku Gothic Pro W3" panose="020B0300000000000000" pitchFamily="34" charset="-128"/>
              <a:ea typeface="Hiragino Kaku Gothic Pro W3" panose="020B0300000000000000" pitchFamily="34" charset="-128"/>
            </a:endParaRPr>
          </a:p>
          <a:p>
            <a:pPr algn="ctr">
              <a:lnSpc>
                <a:spcPct val="150000"/>
              </a:lnSpc>
            </a:pPr>
            <a:r>
              <a:rPr lang="ja-AU" altLang="en-US" sz="3200" dirty="0">
                <a:solidFill>
                  <a:schemeClr val="tx1"/>
                </a:solidFill>
                <a:latin typeface="Hiragino Kaku Gothic Pro W3" panose="020B0300000000000000" pitchFamily="34" charset="-128"/>
                <a:ea typeface="Hiragino Kaku Gothic Pro W3" panose="020B0300000000000000" pitchFamily="34" charset="-128"/>
              </a:rPr>
              <a:t>正答率が高い可能性がある</a:t>
            </a:r>
            <a:endParaRPr lang="en-US" altLang="ja-JP" sz="32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96889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51</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ja-JP" altLang="en-US"/>
              <a:t>今後の展望</a:t>
            </a:r>
          </a:p>
        </p:txBody>
      </p:sp>
      <p:sp>
        <p:nvSpPr>
          <p:cNvPr id="2" name="角丸四角形 1">
            <a:extLst>
              <a:ext uri="{FF2B5EF4-FFF2-40B4-BE49-F238E27FC236}">
                <a16:creationId xmlns:a16="http://schemas.microsoft.com/office/drawing/2014/main" id="{D959A4B5-DDFA-E89D-3EC9-4A5973E45F77}"/>
              </a:ext>
            </a:extLst>
          </p:cNvPr>
          <p:cNvSpPr/>
          <p:nvPr/>
        </p:nvSpPr>
        <p:spPr>
          <a:xfrm>
            <a:off x="30875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3" name="角丸四角形 2">
            <a:extLst>
              <a:ext uri="{FF2B5EF4-FFF2-40B4-BE49-F238E27FC236}">
                <a16:creationId xmlns:a16="http://schemas.microsoft.com/office/drawing/2014/main" id="{BCC3CB23-4D3C-4BC3-133F-3B09A4AE40A2}"/>
              </a:ext>
            </a:extLst>
          </p:cNvPr>
          <p:cNvSpPr/>
          <p:nvPr/>
        </p:nvSpPr>
        <p:spPr>
          <a:xfrm>
            <a:off x="429688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5" name="角丸四角形 4">
            <a:extLst>
              <a:ext uri="{FF2B5EF4-FFF2-40B4-BE49-F238E27FC236}">
                <a16:creationId xmlns:a16="http://schemas.microsoft.com/office/drawing/2014/main" id="{93B9500D-1F05-D422-DAF4-5C9ECD9F3442}"/>
              </a:ext>
            </a:extLst>
          </p:cNvPr>
          <p:cNvSpPr/>
          <p:nvPr/>
        </p:nvSpPr>
        <p:spPr>
          <a:xfrm>
            <a:off x="828501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6" name="テキスト ボックス 5">
            <a:extLst>
              <a:ext uri="{FF2B5EF4-FFF2-40B4-BE49-F238E27FC236}">
                <a16:creationId xmlns:a16="http://schemas.microsoft.com/office/drawing/2014/main" id="{AF9AA6D5-3154-963D-CBF7-583423A110F9}"/>
              </a:ext>
            </a:extLst>
          </p:cNvPr>
          <p:cNvSpPr txBox="1"/>
          <p:nvPr/>
        </p:nvSpPr>
        <p:spPr>
          <a:xfrm>
            <a:off x="581891" y="2126746"/>
            <a:ext cx="3051958" cy="523220"/>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データセット変更</a:t>
            </a:r>
          </a:p>
        </p:txBody>
      </p:sp>
      <p:sp>
        <p:nvSpPr>
          <p:cNvPr id="7" name="テキスト ボックス 6">
            <a:extLst>
              <a:ext uri="{FF2B5EF4-FFF2-40B4-BE49-F238E27FC236}">
                <a16:creationId xmlns:a16="http://schemas.microsoft.com/office/drawing/2014/main" id="{C7AB873B-77AC-FDEE-AED3-C87F1B9C51FF}"/>
              </a:ext>
            </a:extLst>
          </p:cNvPr>
          <p:cNvSpPr txBox="1"/>
          <p:nvPr/>
        </p:nvSpPr>
        <p:spPr>
          <a:xfrm>
            <a:off x="581891" y="2996616"/>
            <a:ext cx="3051958" cy="830997"/>
          </a:xfrm>
          <a:prstGeom prst="rect">
            <a:avLst/>
          </a:prstGeom>
          <a:noFill/>
        </p:spPr>
        <p:txBody>
          <a:bodyPr wrap="square" rtlCol="0">
            <a:spAutoFit/>
          </a:bodyPr>
          <a:lstStyle/>
          <a:p>
            <a:pPr algn="ctr"/>
            <a:r>
              <a:rPr lang="en-US" altLang="ja-AU" sz="2400" dirty="0" err="1">
                <a:latin typeface="Hiragino Sans W4" panose="020B0400000000000000" pitchFamily="34" charset="-128"/>
                <a:ea typeface="Hiragino Sans W4" panose="020B0400000000000000" pitchFamily="34" charset="-128"/>
              </a:rPr>
              <a:t>LeetCode</a:t>
            </a:r>
            <a:r>
              <a:rPr lang="ja-AU" altLang="en-US" sz="2400" dirty="0">
                <a:latin typeface="Hiragino Sans W4" panose="020B0400000000000000" pitchFamily="34" charset="-128"/>
                <a:ea typeface="Hiragino Sans W4" panose="020B0400000000000000" pitchFamily="34" charset="-128"/>
              </a:rPr>
              <a:t>の問題</a:t>
            </a:r>
            <a:endParaRPr lang="en-US" altLang="ja-AU" sz="2400" dirty="0">
              <a:latin typeface="Hiragino Sans W4" panose="020B0400000000000000" pitchFamily="34" charset="-128"/>
              <a:ea typeface="Hiragino Sans W4" panose="020B0400000000000000" pitchFamily="34" charset="-128"/>
            </a:endParaRPr>
          </a:p>
          <a:p>
            <a:pPr algn="ctr"/>
            <a:r>
              <a:rPr kumimoji="1" lang="ja-AU" altLang="en-US" sz="2400" dirty="0">
                <a:latin typeface="Hiragino Sans W4" panose="020B0400000000000000" pitchFamily="34" charset="-128"/>
                <a:ea typeface="Hiragino Sans W4" panose="020B0400000000000000" pitchFamily="34" charset="-128"/>
              </a:rPr>
              <a:t>（英語）</a:t>
            </a:r>
          </a:p>
        </p:txBody>
      </p:sp>
      <p:sp>
        <p:nvSpPr>
          <p:cNvPr id="8" name="テキスト ボックス 7">
            <a:extLst>
              <a:ext uri="{FF2B5EF4-FFF2-40B4-BE49-F238E27FC236}">
                <a16:creationId xmlns:a16="http://schemas.microsoft.com/office/drawing/2014/main" id="{C6109BF8-8DB0-FDFC-0F68-9FE40D438042}"/>
              </a:ext>
            </a:extLst>
          </p:cNvPr>
          <p:cNvSpPr txBox="1"/>
          <p:nvPr/>
        </p:nvSpPr>
        <p:spPr>
          <a:xfrm>
            <a:off x="581891" y="4801864"/>
            <a:ext cx="3051958" cy="830997"/>
          </a:xfrm>
          <a:prstGeom prst="rect">
            <a:avLst/>
          </a:prstGeom>
          <a:noFill/>
        </p:spPr>
        <p:txBody>
          <a:bodyPr wrap="square" rtlCol="0">
            <a:spAutoFit/>
          </a:bodyPr>
          <a:lstStyle/>
          <a:p>
            <a:pPr algn="ctr"/>
            <a:r>
              <a:rPr lang="ja-AU" altLang="en-US" sz="2400" dirty="0">
                <a:latin typeface="Hiragino Sans W4" panose="020B0400000000000000" pitchFamily="34" charset="-128"/>
                <a:ea typeface="Hiragino Sans W4" panose="020B0400000000000000" pitchFamily="34" charset="-128"/>
              </a:rPr>
              <a:t>日本語，中国語</a:t>
            </a:r>
            <a:endParaRPr lang="en-US" altLang="ja-AU" sz="2400" dirty="0">
              <a:latin typeface="Hiragino Sans W4" panose="020B0400000000000000" pitchFamily="34" charset="-128"/>
              <a:ea typeface="Hiragino Sans W4" panose="020B0400000000000000" pitchFamily="34" charset="-128"/>
            </a:endParaRPr>
          </a:p>
          <a:p>
            <a:pPr algn="ctr"/>
            <a:r>
              <a:rPr lang="ja-AU" altLang="en-US" sz="2400" dirty="0">
                <a:latin typeface="Hiragino Sans W4" panose="020B0400000000000000" pitchFamily="34" charset="-128"/>
                <a:ea typeface="Hiragino Sans W4" panose="020B0400000000000000" pitchFamily="34" charset="-128"/>
              </a:rPr>
              <a:t>に</a:t>
            </a:r>
            <a:r>
              <a:rPr kumimoji="1" lang="ja-AU" altLang="en-US" sz="2400" dirty="0">
                <a:latin typeface="Hiragino Sans W4" panose="020B0400000000000000" pitchFamily="34" charset="-128"/>
                <a:ea typeface="Hiragino Sans W4" panose="020B0400000000000000" pitchFamily="34" charset="-128"/>
              </a:rPr>
              <a:t>翻訳</a:t>
            </a:r>
          </a:p>
        </p:txBody>
      </p:sp>
      <p:sp>
        <p:nvSpPr>
          <p:cNvPr id="13" name="テキスト ボックス 12">
            <a:extLst>
              <a:ext uri="{FF2B5EF4-FFF2-40B4-BE49-F238E27FC236}">
                <a16:creationId xmlns:a16="http://schemas.microsoft.com/office/drawing/2014/main" id="{F2574A76-C6B3-75C0-3482-C8F0BEDD9BC2}"/>
              </a:ext>
            </a:extLst>
          </p:cNvPr>
          <p:cNvSpPr txBox="1"/>
          <p:nvPr/>
        </p:nvSpPr>
        <p:spPr>
          <a:xfrm>
            <a:off x="4570021" y="1911303"/>
            <a:ext cx="3051958" cy="954107"/>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推薦コードの</a:t>
            </a:r>
            <a:endParaRPr kumimoji="1" lang="en-US" altLang="ja-AU" sz="2800" dirty="0">
              <a:solidFill>
                <a:srgbClr val="FF2830"/>
              </a:solidFill>
              <a:latin typeface="Hiragino Sans W4" panose="020B0400000000000000" pitchFamily="34" charset="-128"/>
              <a:ea typeface="Hiragino Sans W4" panose="020B0400000000000000" pitchFamily="34" charset="-128"/>
            </a:endParaRPr>
          </a:p>
          <a:p>
            <a:pPr algn="ctr"/>
            <a:r>
              <a:rPr lang="ja-AU" altLang="en-US" sz="2800" dirty="0">
                <a:solidFill>
                  <a:srgbClr val="FF2830"/>
                </a:solidFill>
                <a:latin typeface="Hiragino Sans W4" panose="020B0400000000000000" pitchFamily="34" charset="-128"/>
                <a:ea typeface="Hiragino Sans W4" panose="020B0400000000000000" pitchFamily="34" charset="-128"/>
              </a:rPr>
              <a:t>順番を考慮</a:t>
            </a:r>
            <a:endParaRPr kumimoji="1" lang="ja-AU" altLang="en-US" sz="2800" dirty="0">
              <a:solidFill>
                <a:srgbClr val="FF2830"/>
              </a:solidFill>
              <a:latin typeface="Hiragino Sans W4" panose="020B0400000000000000" pitchFamily="34" charset="-128"/>
              <a:ea typeface="Hiragino Sans W4" panose="020B0400000000000000" pitchFamily="34" charset="-128"/>
            </a:endParaRPr>
          </a:p>
        </p:txBody>
      </p:sp>
      <p:sp>
        <p:nvSpPr>
          <p:cNvPr id="14" name="テキスト ボックス 13">
            <a:extLst>
              <a:ext uri="{FF2B5EF4-FFF2-40B4-BE49-F238E27FC236}">
                <a16:creationId xmlns:a16="http://schemas.microsoft.com/office/drawing/2014/main" id="{D7744968-2F8E-AC56-8B87-93B93CF5A1A3}"/>
              </a:ext>
            </a:extLst>
          </p:cNvPr>
          <p:cNvSpPr txBox="1"/>
          <p:nvPr/>
        </p:nvSpPr>
        <p:spPr>
          <a:xfrm>
            <a:off x="4570021" y="2975687"/>
            <a:ext cx="3051958" cy="830997"/>
          </a:xfrm>
          <a:prstGeom prst="rect">
            <a:avLst/>
          </a:prstGeom>
          <a:noFill/>
        </p:spPr>
        <p:txBody>
          <a:bodyPr wrap="square" rtlCol="0">
            <a:spAutoFit/>
          </a:bodyPr>
          <a:lstStyle/>
          <a:p>
            <a:pPr algn="ctr"/>
            <a:r>
              <a:rPr lang="ja-AU" altLang="en-US" sz="2400" dirty="0">
                <a:latin typeface="Hiragino Sans W4" panose="020B0400000000000000" pitchFamily="34" charset="-128"/>
                <a:ea typeface="Hiragino Sans W4" panose="020B0400000000000000" pitchFamily="34" charset="-128"/>
              </a:rPr>
              <a:t>最大</a:t>
            </a:r>
            <a:r>
              <a:rPr lang="en-US" altLang="ja-AU" sz="2400" dirty="0">
                <a:latin typeface="Hiragino Sans W4" panose="020B0400000000000000" pitchFamily="34" charset="-128"/>
                <a:ea typeface="Hiragino Sans W4" panose="020B0400000000000000" pitchFamily="34" charset="-128"/>
              </a:rPr>
              <a:t>10</a:t>
            </a:r>
            <a:r>
              <a:rPr lang="ja-AU" altLang="en-US" sz="2400" dirty="0">
                <a:latin typeface="Hiragino Sans W4" panose="020B0400000000000000" pitchFamily="34" charset="-128"/>
                <a:ea typeface="Hiragino Sans W4" panose="020B0400000000000000" pitchFamily="34" charset="-128"/>
              </a:rPr>
              <a:t>個の</a:t>
            </a:r>
            <a:endParaRPr lang="en-US" altLang="ja-AU" sz="2400" dirty="0">
              <a:latin typeface="Hiragino Sans W4" panose="020B0400000000000000" pitchFamily="34" charset="-128"/>
              <a:ea typeface="Hiragino Sans W4" panose="020B0400000000000000" pitchFamily="34" charset="-128"/>
            </a:endParaRPr>
          </a:p>
          <a:p>
            <a:pPr algn="ctr"/>
            <a:r>
              <a:rPr kumimoji="1" lang="ja-AU" altLang="en-US" sz="2400" dirty="0">
                <a:latin typeface="Hiragino Sans W4" panose="020B0400000000000000" pitchFamily="34" charset="-128"/>
                <a:ea typeface="Hiragino Sans W4" panose="020B0400000000000000" pitchFamily="34" charset="-128"/>
              </a:rPr>
              <a:t>推薦コードを取得</a:t>
            </a:r>
          </a:p>
        </p:txBody>
      </p:sp>
      <p:sp>
        <p:nvSpPr>
          <p:cNvPr id="16" name="テキスト ボックス 15">
            <a:extLst>
              <a:ext uri="{FF2B5EF4-FFF2-40B4-BE49-F238E27FC236}">
                <a16:creationId xmlns:a16="http://schemas.microsoft.com/office/drawing/2014/main" id="{3071328D-AEDB-7A01-0651-0494BE868E3A}"/>
              </a:ext>
            </a:extLst>
          </p:cNvPr>
          <p:cNvSpPr txBox="1"/>
          <p:nvPr/>
        </p:nvSpPr>
        <p:spPr>
          <a:xfrm>
            <a:off x="4570021" y="4617199"/>
            <a:ext cx="3051958" cy="1200329"/>
          </a:xfrm>
          <a:prstGeom prst="rect">
            <a:avLst/>
          </a:prstGeom>
          <a:noFill/>
        </p:spPr>
        <p:txBody>
          <a:bodyPr wrap="square" rtlCol="0">
            <a:spAutoFit/>
          </a:bodyPr>
          <a:lstStyle/>
          <a:p>
            <a:pPr algn="ctr"/>
            <a:r>
              <a:rPr kumimoji="1" lang="ja-AU" altLang="en-US" sz="2400" dirty="0">
                <a:latin typeface="Hiragino Sans W4" panose="020B0400000000000000" pitchFamily="34" charset="-128"/>
                <a:ea typeface="Hiragino Sans W4" panose="020B0400000000000000" pitchFamily="34" charset="-128"/>
              </a:rPr>
              <a:t>最大個数の変更</a:t>
            </a:r>
            <a:endParaRPr kumimoji="1" lang="en-US" altLang="ja-AU" sz="2400" dirty="0">
              <a:latin typeface="Hiragino Sans W4" panose="020B0400000000000000" pitchFamily="34" charset="-128"/>
              <a:ea typeface="Hiragino Sans W4" panose="020B0400000000000000" pitchFamily="34" charset="-128"/>
            </a:endParaRPr>
          </a:p>
          <a:p>
            <a:pPr algn="ctr"/>
            <a:r>
              <a:rPr kumimoji="1" lang="en-US" altLang="ja-AU" sz="2400" dirty="0">
                <a:latin typeface="Hiragino Sans W4" panose="020B0400000000000000" pitchFamily="34" charset="-128"/>
                <a:ea typeface="Hiragino Sans W4" panose="020B0400000000000000" pitchFamily="34" charset="-128"/>
              </a:rPr>
              <a:t>or</a:t>
            </a:r>
          </a:p>
          <a:p>
            <a:pPr algn="ctr"/>
            <a:r>
              <a:rPr kumimoji="1" lang="ja-AU" altLang="en-US" sz="2400" dirty="0">
                <a:latin typeface="Hiragino Sans W4" panose="020B0400000000000000" pitchFamily="34" charset="-128"/>
                <a:ea typeface="Hiragino Sans W4" panose="020B0400000000000000" pitchFamily="34" charset="-128"/>
              </a:rPr>
              <a:t>推薦順序に重みづけ</a:t>
            </a:r>
          </a:p>
        </p:txBody>
      </p:sp>
      <p:sp>
        <p:nvSpPr>
          <p:cNvPr id="18" name="テキスト ボックス 17">
            <a:extLst>
              <a:ext uri="{FF2B5EF4-FFF2-40B4-BE49-F238E27FC236}">
                <a16:creationId xmlns:a16="http://schemas.microsoft.com/office/drawing/2014/main" id="{0BBF8F31-7763-3221-A7EC-883CF3B5A867}"/>
              </a:ext>
            </a:extLst>
          </p:cNvPr>
          <p:cNvSpPr txBox="1"/>
          <p:nvPr/>
        </p:nvSpPr>
        <p:spPr>
          <a:xfrm>
            <a:off x="8558151" y="2126746"/>
            <a:ext cx="3051958" cy="523220"/>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推薦コードの品質</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E9EC97D-559C-3772-6393-DB2A811B2FD0}"/>
                  </a:ext>
                </a:extLst>
              </p:cNvPr>
              <p:cNvSpPr txBox="1"/>
              <p:nvPr/>
            </p:nvSpPr>
            <p:spPr>
              <a:xfrm>
                <a:off x="8558151" y="2975686"/>
                <a:ext cx="3051958" cy="830997"/>
              </a:xfrm>
              <a:prstGeom prst="rect">
                <a:avLst/>
              </a:prstGeom>
              <a:noFill/>
            </p:spPr>
            <p:txBody>
              <a:bodyPr wrap="square" rtlCol="0">
                <a:spAutoFit/>
              </a:bodyPr>
              <a:lstStyle/>
              <a:p>
                <a:pPr algn="ctr"/>
                <a:r>
                  <a:rPr kumimoji="1" lang="ja-AU" altLang="en-US" sz="2400" b="0" dirty="0">
                    <a:ea typeface="Hiragino Sans W4" panose="020B0400000000000000" pitchFamily="34" charset="-128"/>
                  </a:rPr>
                  <a:t>正答率</a:t>
                </a:r>
                <a:r>
                  <a:rPr kumimoji="1" lang="en-US" altLang="ja-AU" sz="2400" b="0" dirty="0">
                    <a:ea typeface="Hiragino Sans W4" panose="020B0400000000000000" pitchFamily="34" charset="-128"/>
                  </a:rPr>
                  <a:t>(</a:t>
                </a:r>
                <a14:m>
                  <m:oMath xmlns:m="http://schemas.openxmlformats.org/officeDocument/2006/math">
                    <m:r>
                      <a:rPr kumimoji="1" lang="en-US" altLang="ja-AU" sz="2400" b="0" i="1" smtClean="0">
                        <a:latin typeface="Cambria Math" panose="02040503050406030204" pitchFamily="18" charset="0"/>
                        <a:ea typeface="Hiragino Sans W4" panose="020B0400000000000000" pitchFamily="34" charset="-128"/>
                      </a:rPr>
                      <m:t>𝐴𝑐𝑐𝑢𝑟𝑎𝑐𝑦</m:t>
                    </m:r>
                  </m:oMath>
                </a14:m>
                <a:r>
                  <a:rPr kumimoji="1" lang="en-US" altLang="ja-AU" sz="2400" dirty="0">
                    <a:latin typeface="Hiragino Sans W4" panose="020B0400000000000000" pitchFamily="34" charset="-128"/>
                    <a:ea typeface="Hiragino Sans W4" panose="020B0400000000000000" pitchFamily="34" charset="-128"/>
                  </a:rPr>
                  <a:t>)</a:t>
                </a:r>
              </a:p>
              <a:p>
                <a:pPr algn="ctr"/>
                <a:r>
                  <a:rPr lang="ja-AU" altLang="en-US" sz="2400" dirty="0">
                    <a:latin typeface="Hiragino Sans W4" panose="020B0400000000000000" pitchFamily="34" charset="-128"/>
                    <a:ea typeface="Hiragino Sans W4" panose="020B0400000000000000" pitchFamily="34" charset="-128"/>
                  </a:rPr>
                  <a:t>のみを評価</a:t>
                </a:r>
                <a:endParaRPr kumimoji="1" lang="ja-AU" altLang="en-US" sz="2400" dirty="0">
                  <a:latin typeface="Hiragino Sans W4" panose="020B0400000000000000" pitchFamily="34" charset="-128"/>
                  <a:ea typeface="Hiragino Sans W4" panose="020B0400000000000000" pitchFamily="34" charset="-128"/>
                </a:endParaRPr>
              </a:p>
            </p:txBody>
          </p:sp>
        </mc:Choice>
        <mc:Fallback xmlns="">
          <p:sp>
            <p:nvSpPr>
              <p:cNvPr id="19" name="テキスト ボックス 18">
                <a:extLst>
                  <a:ext uri="{FF2B5EF4-FFF2-40B4-BE49-F238E27FC236}">
                    <a16:creationId xmlns:a16="http://schemas.microsoft.com/office/drawing/2014/main" id="{6E9EC97D-559C-3772-6393-DB2A811B2FD0}"/>
                  </a:ext>
                </a:extLst>
              </p:cNvPr>
              <p:cNvSpPr txBox="1">
                <a:spLocks noRot="1" noChangeAspect="1" noMove="1" noResize="1" noEditPoints="1" noAdjustHandles="1" noChangeArrowheads="1" noChangeShapeType="1" noTextEdit="1"/>
              </p:cNvSpPr>
              <p:nvPr/>
            </p:nvSpPr>
            <p:spPr>
              <a:xfrm>
                <a:off x="8558151" y="2975686"/>
                <a:ext cx="3051958" cy="830997"/>
              </a:xfrm>
              <a:prstGeom prst="rect">
                <a:avLst/>
              </a:prstGeom>
              <a:blipFill>
                <a:blip r:embed="rId3"/>
                <a:stretch>
                  <a:fillRect t="-7576" b="-16667"/>
                </a:stretch>
              </a:blipFill>
            </p:spPr>
            <p:txBody>
              <a:bodyPr/>
              <a:lstStyle/>
              <a:p>
                <a:r>
                  <a:rPr lang="ja-AU" altLang="en-US">
                    <a:noFill/>
                  </a:rPr>
                  <a:t> </a:t>
                </a:r>
              </a:p>
            </p:txBody>
          </p:sp>
        </mc:Fallback>
      </mc:AlternateContent>
      <p:sp>
        <p:nvSpPr>
          <p:cNvPr id="23" name="下矢印 22">
            <a:extLst>
              <a:ext uri="{FF2B5EF4-FFF2-40B4-BE49-F238E27FC236}">
                <a16:creationId xmlns:a16="http://schemas.microsoft.com/office/drawing/2014/main" id="{3B3BEAB9-6DAE-0813-DC42-B8A39E47D5EF}"/>
              </a:ext>
            </a:extLst>
          </p:cNvPr>
          <p:cNvSpPr/>
          <p:nvPr/>
        </p:nvSpPr>
        <p:spPr>
          <a:xfrm>
            <a:off x="1840675" y="3966695"/>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4" name="下矢印 23">
            <a:extLst>
              <a:ext uri="{FF2B5EF4-FFF2-40B4-BE49-F238E27FC236}">
                <a16:creationId xmlns:a16="http://schemas.microsoft.com/office/drawing/2014/main" id="{8876E596-5A8D-60A4-8382-5238EE6B3F44}"/>
              </a:ext>
            </a:extLst>
          </p:cNvPr>
          <p:cNvSpPr/>
          <p:nvPr/>
        </p:nvSpPr>
        <p:spPr>
          <a:xfrm>
            <a:off x="5828805" y="3916961"/>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6" name="加算記号 25">
            <a:extLst>
              <a:ext uri="{FF2B5EF4-FFF2-40B4-BE49-F238E27FC236}">
                <a16:creationId xmlns:a16="http://schemas.microsoft.com/office/drawing/2014/main" id="{5C2F523B-971F-9E2C-A794-1EA4F3853961}"/>
              </a:ext>
            </a:extLst>
          </p:cNvPr>
          <p:cNvSpPr/>
          <p:nvPr/>
        </p:nvSpPr>
        <p:spPr>
          <a:xfrm>
            <a:off x="9706228" y="3842308"/>
            <a:ext cx="755804" cy="755804"/>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7" name="下矢印 26">
            <a:extLst>
              <a:ext uri="{FF2B5EF4-FFF2-40B4-BE49-F238E27FC236}">
                <a16:creationId xmlns:a16="http://schemas.microsoft.com/office/drawing/2014/main" id="{3B62AFB4-31DE-6B67-0995-BB37EBCD7B40}"/>
              </a:ext>
            </a:extLst>
          </p:cNvPr>
          <p:cNvSpPr/>
          <p:nvPr/>
        </p:nvSpPr>
        <p:spPr>
          <a:xfrm>
            <a:off x="1840675" y="3970339"/>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8" name="テキスト ボックス 27">
            <a:extLst>
              <a:ext uri="{FF2B5EF4-FFF2-40B4-BE49-F238E27FC236}">
                <a16:creationId xmlns:a16="http://schemas.microsoft.com/office/drawing/2014/main" id="{23697669-7FEA-7BC0-B1F1-064C59F6360F}"/>
              </a:ext>
            </a:extLst>
          </p:cNvPr>
          <p:cNvSpPr txBox="1"/>
          <p:nvPr/>
        </p:nvSpPr>
        <p:spPr>
          <a:xfrm>
            <a:off x="8558151" y="4799562"/>
            <a:ext cx="3051958" cy="830997"/>
          </a:xfrm>
          <a:prstGeom prst="rect">
            <a:avLst/>
          </a:prstGeom>
          <a:noFill/>
        </p:spPr>
        <p:txBody>
          <a:bodyPr wrap="square" rtlCol="0">
            <a:spAutoFit/>
          </a:bodyPr>
          <a:lstStyle/>
          <a:p>
            <a:pPr algn="ctr"/>
            <a:r>
              <a:rPr kumimoji="1" lang="ja-AU" altLang="en-US" sz="2400" dirty="0">
                <a:latin typeface="Hiragino Sans W4" panose="020B0400000000000000" pitchFamily="34" charset="-128"/>
                <a:ea typeface="Hiragino Sans W4" panose="020B0400000000000000" pitchFamily="34" charset="-128"/>
              </a:rPr>
              <a:t>推薦コードの</a:t>
            </a:r>
            <a:endParaRPr kumimoji="1" lang="en-US" altLang="ja-AU" sz="2400" dirty="0">
              <a:latin typeface="Hiragino Sans W4" panose="020B0400000000000000" pitchFamily="34" charset="-128"/>
              <a:ea typeface="Hiragino Sans W4" panose="020B0400000000000000" pitchFamily="34" charset="-128"/>
            </a:endParaRPr>
          </a:p>
          <a:p>
            <a:pPr algn="ctr"/>
            <a:r>
              <a:rPr lang="ja-AU" altLang="en-US" sz="2400" dirty="0">
                <a:latin typeface="Hiragino Sans W4" panose="020B0400000000000000" pitchFamily="34" charset="-128"/>
                <a:ea typeface="Hiragino Sans W4" panose="020B0400000000000000" pitchFamily="34" charset="-128"/>
              </a:rPr>
              <a:t>読みやすさも評価</a:t>
            </a:r>
            <a:endParaRPr kumimoji="1" lang="ja-AU" altLang="en-US" sz="24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657950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C4C0EFF-923F-39AC-1268-C9D7D0397B71}"/>
              </a:ext>
            </a:extLst>
          </p:cNvPr>
          <p:cNvPicPr>
            <a:picLocks noChangeAspect="1"/>
          </p:cNvPicPr>
          <p:nvPr/>
        </p:nvPicPr>
        <p:blipFill>
          <a:blip r:embed="rId3"/>
          <a:stretch>
            <a:fillRect/>
          </a:stretch>
        </p:blipFill>
        <p:spPr>
          <a:xfrm>
            <a:off x="0" y="1"/>
            <a:ext cx="6096000" cy="3429000"/>
          </a:xfrm>
          <a:prstGeom prst="rect">
            <a:avLst/>
          </a:prstGeom>
        </p:spPr>
      </p:pic>
      <p:pic>
        <p:nvPicPr>
          <p:cNvPr id="12" name="図 11">
            <a:extLst>
              <a:ext uri="{FF2B5EF4-FFF2-40B4-BE49-F238E27FC236}">
                <a16:creationId xmlns:a16="http://schemas.microsoft.com/office/drawing/2014/main" id="{601F2214-A85F-8019-54E1-8D7AFCF46DCA}"/>
              </a:ext>
            </a:extLst>
          </p:cNvPr>
          <p:cNvPicPr>
            <a:picLocks noChangeAspect="1"/>
          </p:cNvPicPr>
          <p:nvPr/>
        </p:nvPicPr>
        <p:blipFill>
          <a:blip r:embed="rId4"/>
          <a:stretch>
            <a:fillRect/>
          </a:stretch>
        </p:blipFill>
        <p:spPr>
          <a:xfrm>
            <a:off x="6096000" y="0"/>
            <a:ext cx="6096000" cy="3429000"/>
          </a:xfrm>
          <a:prstGeom prst="rect">
            <a:avLst/>
          </a:prstGeom>
        </p:spPr>
      </p:pic>
      <p:pic>
        <p:nvPicPr>
          <p:cNvPr id="15" name="図 14">
            <a:extLst>
              <a:ext uri="{FF2B5EF4-FFF2-40B4-BE49-F238E27FC236}">
                <a16:creationId xmlns:a16="http://schemas.microsoft.com/office/drawing/2014/main" id="{7E0C45DA-63B1-5591-0F55-0010CF6D6E3E}"/>
              </a:ext>
            </a:extLst>
          </p:cNvPr>
          <p:cNvPicPr>
            <a:picLocks noChangeAspect="1"/>
          </p:cNvPicPr>
          <p:nvPr/>
        </p:nvPicPr>
        <p:blipFill>
          <a:blip r:embed="rId5"/>
          <a:stretch>
            <a:fillRect/>
          </a:stretch>
        </p:blipFill>
        <p:spPr>
          <a:xfrm>
            <a:off x="0" y="3428999"/>
            <a:ext cx="6096000" cy="3429000"/>
          </a:xfrm>
          <a:prstGeom prst="rect">
            <a:avLst/>
          </a:prstGeom>
        </p:spPr>
      </p:pic>
      <p:pic>
        <p:nvPicPr>
          <p:cNvPr id="20" name="図 19">
            <a:extLst>
              <a:ext uri="{FF2B5EF4-FFF2-40B4-BE49-F238E27FC236}">
                <a16:creationId xmlns:a16="http://schemas.microsoft.com/office/drawing/2014/main" id="{E17A57AC-3634-BA6E-8934-89C34FDB52BD}"/>
              </a:ext>
            </a:extLst>
          </p:cNvPr>
          <p:cNvPicPr>
            <a:picLocks noChangeAspect="1"/>
          </p:cNvPicPr>
          <p:nvPr/>
        </p:nvPicPr>
        <p:blipFill>
          <a:blip r:embed="rId6"/>
          <a:stretch>
            <a:fillRect/>
          </a:stretch>
        </p:blipFill>
        <p:spPr>
          <a:xfrm>
            <a:off x="6096000" y="3429000"/>
            <a:ext cx="6096000" cy="3429000"/>
          </a:xfrm>
          <a:prstGeom prst="rect">
            <a:avLst/>
          </a:prstGeom>
        </p:spPr>
      </p:pic>
    </p:spTree>
    <p:extLst>
      <p:ext uri="{BB962C8B-B14F-4D97-AF65-F5344CB8AC3E}">
        <p14:creationId xmlns:p14="http://schemas.microsoft.com/office/powerpoint/2010/main" val="2168368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53</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864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878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1343</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1346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819</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1355</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831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1375</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860</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1686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1698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811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1594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842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1631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1698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482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1702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471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1761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438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1648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499</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1596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552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1774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1813</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1622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1524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217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1812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Tree>
    <p:extLst>
      <p:ext uri="{BB962C8B-B14F-4D97-AF65-F5344CB8AC3E}">
        <p14:creationId xmlns:p14="http://schemas.microsoft.com/office/powerpoint/2010/main" val="2241239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54</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1656569354"/>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65.4%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878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1346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31.3%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499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89869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55</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3559310934"/>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65.4%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1357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1355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1375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51.6%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1686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1631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26.7%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26.6%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1761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9.31%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1657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1622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1524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a:t>
            </a:r>
            <a:r>
              <a:rPr lang="en-US" altLang="ja-JP" sz="3600" dirty="0"/>
              <a:t>A</a:t>
            </a:r>
            <a:r>
              <a:rPr lang="ja-JP" altLang="en-US" sz="3600"/>
              <a:t>問題は推薦スクリプト数が少ない</a:t>
            </a:r>
          </a:p>
        </p:txBody>
      </p:sp>
    </p:spTree>
    <p:extLst>
      <p:ext uri="{BB962C8B-B14F-4D97-AF65-F5344CB8AC3E}">
        <p14:creationId xmlns:p14="http://schemas.microsoft.com/office/powerpoint/2010/main" val="1216430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56</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75431601"/>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57.6%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1515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304709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57</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57.6%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872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1515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33.1%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439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1328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474911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58</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1660830957"/>
              </p:ext>
            </p:extLst>
          </p:nvPr>
        </p:nvGraphicFramePr>
        <p:xfrm>
          <a:off x="641131" y="1547487"/>
          <a:ext cx="10939745" cy="4824513"/>
        </p:xfrm>
        <a:graphic>
          <a:graphicData uri="http://schemas.openxmlformats.org/drawingml/2006/table">
            <a:tbl>
              <a:tblPr>
                <a:tableStyleId>{22838BEF-8BB2-4498-84A7-C5851F593DF1}</a:tableStyleId>
              </a:tblPr>
              <a:tblGrid>
                <a:gridCol w="945931">
                  <a:extLst>
                    <a:ext uri="{9D8B030D-6E8A-4147-A177-3AD203B41FA5}">
                      <a16:colId xmlns:a16="http://schemas.microsoft.com/office/drawing/2014/main" val="3266213231"/>
                    </a:ext>
                  </a:extLst>
                </a:gridCol>
                <a:gridCol w="981644">
                  <a:extLst>
                    <a:ext uri="{9D8B030D-6E8A-4147-A177-3AD203B41FA5}">
                      <a16:colId xmlns:a16="http://schemas.microsoft.com/office/drawing/2014/main" val="901775832"/>
                    </a:ext>
                  </a:extLst>
                </a:gridCol>
                <a:gridCol w="901217">
                  <a:extLst>
                    <a:ext uri="{9D8B030D-6E8A-4147-A177-3AD203B41FA5}">
                      <a16:colId xmlns:a16="http://schemas.microsoft.com/office/drawing/2014/main" val="429003778"/>
                    </a:ext>
                  </a:extLst>
                </a:gridCol>
                <a:gridCol w="901217">
                  <a:extLst>
                    <a:ext uri="{9D8B030D-6E8A-4147-A177-3AD203B41FA5}">
                      <a16:colId xmlns:a16="http://schemas.microsoft.com/office/drawing/2014/main" val="2053256901"/>
                    </a:ext>
                  </a:extLst>
                </a:gridCol>
                <a:gridCol w="901217">
                  <a:extLst>
                    <a:ext uri="{9D8B030D-6E8A-4147-A177-3AD203B41FA5}">
                      <a16:colId xmlns:a16="http://schemas.microsoft.com/office/drawing/2014/main" val="1646816992"/>
                    </a:ext>
                  </a:extLst>
                </a:gridCol>
                <a:gridCol w="901217">
                  <a:extLst>
                    <a:ext uri="{9D8B030D-6E8A-4147-A177-3AD203B41FA5}">
                      <a16:colId xmlns:a16="http://schemas.microsoft.com/office/drawing/2014/main" val="3324472485"/>
                    </a:ext>
                  </a:extLst>
                </a:gridCol>
                <a:gridCol w="901217">
                  <a:extLst>
                    <a:ext uri="{9D8B030D-6E8A-4147-A177-3AD203B41FA5}">
                      <a16:colId xmlns:a16="http://schemas.microsoft.com/office/drawing/2014/main" val="1060665363"/>
                    </a:ext>
                  </a:extLst>
                </a:gridCol>
                <a:gridCol w="901217">
                  <a:extLst>
                    <a:ext uri="{9D8B030D-6E8A-4147-A177-3AD203B41FA5}">
                      <a16:colId xmlns:a16="http://schemas.microsoft.com/office/drawing/2014/main" val="1930784730"/>
                    </a:ext>
                  </a:extLst>
                </a:gridCol>
                <a:gridCol w="901217">
                  <a:extLst>
                    <a:ext uri="{9D8B030D-6E8A-4147-A177-3AD203B41FA5}">
                      <a16:colId xmlns:a16="http://schemas.microsoft.com/office/drawing/2014/main" val="2216145823"/>
                    </a:ext>
                  </a:extLst>
                </a:gridCol>
                <a:gridCol w="901217">
                  <a:extLst>
                    <a:ext uri="{9D8B030D-6E8A-4147-A177-3AD203B41FA5}">
                      <a16:colId xmlns:a16="http://schemas.microsoft.com/office/drawing/2014/main" val="1592189292"/>
                    </a:ext>
                  </a:extLst>
                </a:gridCol>
                <a:gridCol w="901217">
                  <a:extLst>
                    <a:ext uri="{9D8B030D-6E8A-4147-A177-3AD203B41FA5}">
                      <a16:colId xmlns:a16="http://schemas.microsoft.com/office/drawing/2014/main" val="359401566"/>
                    </a:ext>
                  </a:extLst>
                </a:gridCol>
                <a:gridCol w="901217">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1237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1258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54.3%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57.6%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54.5%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1651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1559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1619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1515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1696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1668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1577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1328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1526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1391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974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1832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結果：英語と比べて全体的に推薦数が少ない</a:t>
            </a:r>
          </a:p>
        </p:txBody>
      </p:sp>
    </p:spTree>
    <p:extLst>
      <p:ext uri="{BB962C8B-B14F-4D97-AF65-F5344CB8AC3E}">
        <p14:creationId xmlns:p14="http://schemas.microsoft.com/office/powerpoint/2010/main" val="184406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59</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結果：生成毎に最大４％の差が生じた</a:t>
            </a:r>
          </a:p>
        </p:txBody>
      </p:sp>
    </p:spTree>
    <p:extLst>
      <p:ext uri="{BB962C8B-B14F-4D97-AF65-F5344CB8AC3E}">
        <p14:creationId xmlns:p14="http://schemas.microsoft.com/office/powerpoint/2010/main" val="340957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6</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入力順序による出力の違い</a:t>
            </a:r>
          </a:p>
        </p:txBody>
      </p:sp>
      <p:sp>
        <p:nvSpPr>
          <p:cNvPr id="2" name="正方形/長方形 1">
            <a:extLst>
              <a:ext uri="{FF2B5EF4-FFF2-40B4-BE49-F238E27FC236}">
                <a16:creationId xmlns:a16="http://schemas.microsoft.com/office/drawing/2014/main" id="{7EEF4FA7-3F5A-BDEB-2181-90CF8BDB532D}"/>
              </a:ext>
            </a:extLst>
          </p:cNvPr>
          <p:cNvSpPr/>
          <p:nvPr/>
        </p:nvSpPr>
        <p:spPr>
          <a:xfrm>
            <a:off x="1219200" y="2496979"/>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C8AD1ED-C2A7-017B-7E55-5C39CE253142}"/>
              </a:ext>
            </a:extLst>
          </p:cNvPr>
          <p:cNvGrpSpPr/>
          <p:nvPr/>
        </p:nvGrpSpPr>
        <p:grpSpPr>
          <a:xfrm>
            <a:off x="1293037" y="2682998"/>
            <a:ext cx="914400" cy="914400"/>
            <a:chOff x="1371600" y="3142642"/>
            <a:chExt cx="914400" cy="914400"/>
          </a:xfrm>
        </p:grpSpPr>
        <p:pic>
          <p:nvPicPr>
            <p:cNvPr id="4" name="グラフィックス 3" descr="紙 枠線">
              <a:extLst>
                <a:ext uri="{FF2B5EF4-FFF2-40B4-BE49-F238E27FC236}">
                  <a16:creationId xmlns:a16="http://schemas.microsoft.com/office/drawing/2014/main" id="{15298869-7A26-CF56-2E98-0C3BA4BB7C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2" name="テキスト ボックス 11">
              <a:extLst>
                <a:ext uri="{FF2B5EF4-FFF2-40B4-BE49-F238E27FC236}">
                  <a16:creationId xmlns:a16="http://schemas.microsoft.com/office/drawing/2014/main" id="{1A0F54B5-1CD4-EBF2-F68E-436E4829E35A}"/>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13" name="グループ化 12">
            <a:extLst>
              <a:ext uri="{FF2B5EF4-FFF2-40B4-BE49-F238E27FC236}">
                <a16:creationId xmlns:a16="http://schemas.microsoft.com/office/drawing/2014/main" id="{605336E4-7D05-B217-FEC9-1870DF0D1BD1}"/>
              </a:ext>
            </a:extLst>
          </p:cNvPr>
          <p:cNvGrpSpPr/>
          <p:nvPr/>
        </p:nvGrpSpPr>
        <p:grpSpPr>
          <a:xfrm>
            <a:off x="2356538" y="2682998"/>
            <a:ext cx="914400" cy="914400"/>
            <a:chOff x="1371600" y="3142642"/>
            <a:chExt cx="914400" cy="914400"/>
          </a:xfrm>
        </p:grpSpPr>
        <p:pic>
          <p:nvPicPr>
            <p:cNvPr id="15" name="グラフィックス 14" descr="紙 枠線">
              <a:extLst>
                <a:ext uri="{FF2B5EF4-FFF2-40B4-BE49-F238E27FC236}">
                  <a16:creationId xmlns:a16="http://schemas.microsoft.com/office/drawing/2014/main" id="{AC410409-ED38-EE04-9482-9012737BD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6" name="テキスト ボックス 15">
              <a:extLst>
                <a:ext uri="{FF2B5EF4-FFF2-40B4-BE49-F238E27FC236}">
                  <a16:creationId xmlns:a16="http://schemas.microsoft.com/office/drawing/2014/main" id="{B35FEDD0-3853-DE94-4B8B-301D262F0E2D}"/>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17" name="グループ化 16">
            <a:extLst>
              <a:ext uri="{FF2B5EF4-FFF2-40B4-BE49-F238E27FC236}">
                <a16:creationId xmlns:a16="http://schemas.microsoft.com/office/drawing/2014/main" id="{A427605F-AD95-931C-3F44-4E03CB5ED9D8}"/>
              </a:ext>
            </a:extLst>
          </p:cNvPr>
          <p:cNvGrpSpPr/>
          <p:nvPr/>
        </p:nvGrpSpPr>
        <p:grpSpPr>
          <a:xfrm>
            <a:off x="3345250" y="2682998"/>
            <a:ext cx="914400" cy="914400"/>
            <a:chOff x="1371600" y="3142642"/>
            <a:chExt cx="914400" cy="914400"/>
          </a:xfrm>
        </p:grpSpPr>
        <p:pic>
          <p:nvPicPr>
            <p:cNvPr id="18" name="グラフィックス 17" descr="紙 枠線">
              <a:extLst>
                <a:ext uri="{FF2B5EF4-FFF2-40B4-BE49-F238E27FC236}">
                  <a16:creationId xmlns:a16="http://schemas.microsoft.com/office/drawing/2014/main" id="{FF810154-49AD-92B7-B044-F06560EA3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0" name="テキスト ボックス 19">
              <a:extLst>
                <a:ext uri="{FF2B5EF4-FFF2-40B4-BE49-F238E27FC236}">
                  <a16:creationId xmlns:a16="http://schemas.microsoft.com/office/drawing/2014/main" id="{043C265F-81E4-669E-EDC7-B5B1E0C4384B}"/>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21" name="グラフィックス 20" descr="原子 枠線">
            <a:extLst>
              <a:ext uri="{FF2B5EF4-FFF2-40B4-BE49-F238E27FC236}">
                <a16:creationId xmlns:a16="http://schemas.microsoft.com/office/drawing/2014/main" id="{BFCC9330-75A7-394F-5361-01E1DD4EF7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2496979"/>
            <a:ext cx="1286438" cy="1286438"/>
          </a:xfrm>
          <a:prstGeom prst="rect">
            <a:avLst/>
          </a:prstGeom>
        </p:spPr>
      </p:pic>
      <p:cxnSp>
        <p:nvCxnSpPr>
          <p:cNvPr id="22" name="直線矢印コネクタ 21">
            <a:extLst>
              <a:ext uri="{FF2B5EF4-FFF2-40B4-BE49-F238E27FC236}">
                <a16:creationId xmlns:a16="http://schemas.microsoft.com/office/drawing/2014/main" id="{492E141F-AAF7-C1C6-89DD-9563F48992AE}"/>
              </a:ext>
            </a:extLst>
          </p:cNvPr>
          <p:cNvCxnSpPr>
            <a:cxnSpLocks/>
            <a:stCxn id="2" idx="3"/>
            <a:endCxn id="21" idx="1"/>
          </p:cNvCxnSpPr>
          <p:nvPr/>
        </p:nvCxnSpPr>
        <p:spPr>
          <a:xfrm>
            <a:off x="4399350" y="314019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626EB803-5600-1CFC-F934-3E3A7DD5D4A3}"/>
              </a:ext>
            </a:extLst>
          </p:cNvPr>
          <p:cNvCxnSpPr>
            <a:cxnSpLocks/>
          </p:cNvCxnSpPr>
          <p:nvPr/>
        </p:nvCxnSpPr>
        <p:spPr>
          <a:xfrm>
            <a:off x="6853519" y="3127307"/>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3E1353A8-CE3C-F237-BF39-79214C0FE3DC}"/>
              </a:ext>
            </a:extLst>
          </p:cNvPr>
          <p:cNvSpPr txBox="1"/>
          <p:nvPr/>
        </p:nvSpPr>
        <p:spPr>
          <a:xfrm>
            <a:off x="8208133" y="2588698"/>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教師ありモデルと同じ性能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25" name="正方形/長方形 24">
            <a:extLst>
              <a:ext uri="{FF2B5EF4-FFF2-40B4-BE49-F238E27FC236}">
                <a16:creationId xmlns:a16="http://schemas.microsoft.com/office/drawing/2014/main" id="{7B497C27-F0D2-0BE8-DCE8-D117E84AF0DF}"/>
              </a:ext>
            </a:extLst>
          </p:cNvPr>
          <p:cNvSpPr/>
          <p:nvPr/>
        </p:nvSpPr>
        <p:spPr>
          <a:xfrm>
            <a:off x="1219200" y="4295560"/>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29D0BCFA-4937-B4F2-2E9F-8418B508FED5}"/>
              </a:ext>
            </a:extLst>
          </p:cNvPr>
          <p:cNvGrpSpPr/>
          <p:nvPr/>
        </p:nvGrpSpPr>
        <p:grpSpPr>
          <a:xfrm>
            <a:off x="1293037" y="4481579"/>
            <a:ext cx="914400" cy="914400"/>
            <a:chOff x="1371600" y="3142642"/>
            <a:chExt cx="914400" cy="914400"/>
          </a:xfrm>
        </p:grpSpPr>
        <p:pic>
          <p:nvPicPr>
            <p:cNvPr id="27" name="グラフィックス 26" descr="紙 枠線">
              <a:extLst>
                <a:ext uri="{FF2B5EF4-FFF2-40B4-BE49-F238E27FC236}">
                  <a16:creationId xmlns:a16="http://schemas.microsoft.com/office/drawing/2014/main" id="{8FA691AD-E8D3-2D3A-E121-FA0D2C281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8" name="テキスト ボックス 27">
              <a:extLst>
                <a:ext uri="{FF2B5EF4-FFF2-40B4-BE49-F238E27FC236}">
                  <a16:creationId xmlns:a16="http://schemas.microsoft.com/office/drawing/2014/main" id="{671CC2D3-B631-17DA-B04F-C029C746723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29" name="グループ化 28">
            <a:extLst>
              <a:ext uri="{FF2B5EF4-FFF2-40B4-BE49-F238E27FC236}">
                <a16:creationId xmlns:a16="http://schemas.microsoft.com/office/drawing/2014/main" id="{EC70870A-F212-C049-4718-2D3D3B6D136B}"/>
              </a:ext>
            </a:extLst>
          </p:cNvPr>
          <p:cNvGrpSpPr/>
          <p:nvPr/>
        </p:nvGrpSpPr>
        <p:grpSpPr>
          <a:xfrm>
            <a:off x="2356538" y="4481579"/>
            <a:ext cx="914400" cy="914400"/>
            <a:chOff x="1371600" y="3142642"/>
            <a:chExt cx="914400" cy="914400"/>
          </a:xfrm>
        </p:grpSpPr>
        <p:pic>
          <p:nvPicPr>
            <p:cNvPr id="30" name="グラフィックス 29" descr="紙 枠線">
              <a:extLst>
                <a:ext uri="{FF2B5EF4-FFF2-40B4-BE49-F238E27FC236}">
                  <a16:creationId xmlns:a16="http://schemas.microsoft.com/office/drawing/2014/main" id="{394DA1AC-7D0B-FAF6-B3B0-EF0AE4751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1" name="テキスト ボックス 30">
              <a:extLst>
                <a:ext uri="{FF2B5EF4-FFF2-40B4-BE49-F238E27FC236}">
                  <a16:creationId xmlns:a16="http://schemas.microsoft.com/office/drawing/2014/main" id="{911FACDF-7F2A-C101-8831-F063416D6237}"/>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32" name="グループ化 31">
            <a:extLst>
              <a:ext uri="{FF2B5EF4-FFF2-40B4-BE49-F238E27FC236}">
                <a16:creationId xmlns:a16="http://schemas.microsoft.com/office/drawing/2014/main" id="{E6E3CC27-DFF6-6071-91CA-E1AEACC34DAA}"/>
              </a:ext>
            </a:extLst>
          </p:cNvPr>
          <p:cNvGrpSpPr/>
          <p:nvPr/>
        </p:nvGrpSpPr>
        <p:grpSpPr>
          <a:xfrm>
            <a:off x="3345250" y="4481579"/>
            <a:ext cx="914400" cy="914400"/>
            <a:chOff x="1371600" y="3142642"/>
            <a:chExt cx="914400" cy="914400"/>
          </a:xfrm>
        </p:grpSpPr>
        <p:pic>
          <p:nvPicPr>
            <p:cNvPr id="33" name="グラフィックス 32" descr="紙 枠線">
              <a:extLst>
                <a:ext uri="{FF2B5EF4-FFF2-40B4-BE49-F238E27FC236}">
                  <a16:creationId xmlns:a16="http://schemas.microsoft.com/office/drawing/2014/main" id="{CD7AC925-69BA-F92A-B6F2-6C0CF267B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4" name="テキスト ボックス 33">
              <a:extLst>
                <a:ext uri="{FF2B5EF4-FFF2-40B4-BE49-F238E27FC236}">
                  <a16:creationId xmlns:a16="http://schemas.microsoft.com/office/drawing/2014/main" id="{12174C02-19CC-490B-F1A2-FDAD7298BE7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35" name="グラフィックス 34" descr="原子 枠線">
            <a:extLst>
              <a:ext uri="{FF2B5EF4-FFF2-40B4-BE49-F238E27FC236}">
                <a16:creationId xmlns:a16="http://schemas.microsoft.com/office/drawing/2014/main" id="{4DF27852-5FFA-91AD-16C0-7536138B0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4295560"/>
            <a:ext cx="1286438" cy="1286438"/>
          </a:xfrm>
          <a:prstGeom prst="rect">
            <a:avLst/>
          </a:prstGeom>
        </p:spPr>
      </p:pic>
      <p:cxnSp>
        <p:nvCxnSpPr>
          <p:cNvPr id="36" name="直線矢印コネクタ 35">
            <a:extLst>
              <a:ext uri="{FF2B5EF4-FFF2-40B4-BE49-F238E27FC236}">
                <a16:creationId xmlns:a16="http://schemas.microsoft.com/office/drawing/2014/main" id="{B051589B-8A7A-DED6-318A-C6C734140A9F}"/>
              </a:ext>
            </a:extLst>
          </p:cNvPr>
          <p:cNvCxnSpPr>
            <a:cxnSpLocks/>
            <a:stCxn id="25" idx="3"/>
            <a:endCxn id="35" idx="1"/>
          </p:cNvCxnSpPr>
          <p:nvPr/>
        </p:nvCxnSpPr>
        <p:spPr>
          <a:xfrm>
            <a:off x="4399350" y="4938779"/>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828A8297-0FD7-E575-5488-C6B7D8CCE059}"/>
              </a:ext>
            </a:extLst>
          </p:cNvPr>
          <p:cNvCxnSpPr>
            <a:cxnSpLocks/>
          </p:cNvCxnSpPr>
          <p:nvPr/>
        </p:nvCxnSpPr>
        <p:spPr>
          <a:xfrm>
            <a:off x="6853519" y="492588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FA5D7B2C-844A-CD26-3C74-A3D7485EA15F}"/>
              </a:ext>
            </a:extLst>
          </p:cNvPr>
          <p:cNvSpPr txBox="1"/>
          <p:nvPr/>
        </p:nvSpPr>
        <p:spPr>
          <a:xfrm>
            <a:off x="8208133" y="4387279"/>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ランダムな推薦と同じ性能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39" name="テキスト ボックス 38">
            <a:extLst>
              <a:ext uri="{FF2B5EF4-FFF2-40B4-BE49-F238E27FC236}">
                <a16:creationId xmlns:a16="http://schemas.microsoft.com/office/drawing/2014/main" id="{94EE1890-888B-F33C-40A5-8E03A63B55EE}"/>
              </a:ext>
            </a:extLst>
          </p:cNvPr>
          <p:cNvSpPr txBox="1"/>
          <p:nvPr/>
        </p:nvSpPr>
        <p:spPr>
          <a:xfrm>
            <a:off x="2207437"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入力</a:t>
            </a:r>
            <a:endParaRPr lang="en-US" altLang="ja-JP" sz="3200" dirty="0">
              <a:latin typeface="Hiragino Sans W4" panose="020B0400000000000000" pitchFamily="34" charset="-128"/>
              <a:ea typeface="Hiragino Sans W4" panose="020B0400000000000000" pitchFamily="34" charset="-128"/>
            </a:endParaRPr>
          </a:p>
        </p:txBody>
      </p:sp>
      <p:sp>
        <p:nvSpPr>
          <p:cNvPr id="40" name="テキスト ボックス 39">
            <a:extLst>
              <a:ext uri="{FF2B5EF4-FFF2-40B4-BE49-F238E27FC236}">
                <a16:creationId xmlns:a16="http://schemas.microsoft.com/office/drawing/2014/main" id="{4978DDA9-4CAC-D53C-FF4D-99DC835C2FF4}"/>
              </a:ext>
            </a:extLst>
          </p:cNvPr>
          <p:cNvSpPr txBox="1"/>
          <p:nvPr/>
        </p:nvSpPr>
        <p:spPr>
          <a:xfrm>
            <a:off x="5607254"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学習</a:t>
            </a:r>
            <a:endParaRPr lang="en-US" altLang="ja-JP" sz="3200" dirty="0">
              <a:latin typeface="Hiragino Sans W4" panose="020B0400000000000000" pitchFamily="34" charset="-128"/>
              <a:ea typeface="Hiragino Sans W4" panose="020B0400000000000000" pitchFamily="34" charset="-128"/>
            </a:endParaRPr>
          </a:p>
        </p:txBody>
      </p:sp>
      <p:sp>
        <p:nvSpPr>
          <p:cNvPr id="41" name="テキスト ボックス 40">
            <a:extLst>
              <a:ext uri="{FF2B5EF4-FFF2-40B4-BE49-F238E27FC236}">
                <a16:creationId xmlns:a16="http://schemas.microsoft.com/office/drawing/2014/main" id="{4D46FE9F-A604-1423-507A-7872F6D71C02}"/>
              </a:ext>
            </a:extLst>
          </p:cNvPr>
          <p:cNvSpPr txBox="1"/>
          <p:nvPr/>
        </p:nvSpPr>
        <p:spPr>
          <a:xfrm>
            <a:off x="9195162"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結果</a:t>
            </a:r>
            <a:endParaRPr lang="en-US" altLang="ja-JP" sz="3200" dirty="0">
              <a:latin typeface="Hiragino Sans W4" panose="020B0400000000000000" pitchFamily="34" charset="-128"/>
              <a:ea typeface="Hiragino Sans W4" panose="020B0400000000000000" pitchFamily="34" charset="-128"/>
            </a:endParaRPr>
          </a:p>
        </p:txBody>
      </p:sp>
      <p:sp>
        <p:nvSpPr>
          <p:cNvPr id="42" name="テキスト ボックス 41">
            <a:extLst>
              <a:ext uri="{FF2B5EF4-FFF2-40B4-BE49-F238E27FC236}">
                <a16:creationId xmlns:a16="http://schemas.microsoft.com/office/drawing/2014/main" id="{04BBE9AD-08F3-E209-367A-8570CBCEE5FB}"/>
              </a:ext>
            </a:extLst>
          </p:cNvPr>
          <p:cNvSpPr txBox="1"/>
          <p:nvPr/>
        </p:nvSpPr>
        <p:spPr>
          <a:xfrm>
            <a:off x="1351631" y="5924250"/>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言語モデルの能力を最大限引き出すには</a:t>
            </a:r>
            <a:r>
              <a:rPr lang="ja-JP" altLang="en-US" sz="2800">
                <a:solidFill>
                  <a:srgbClr val="FF0000"/>
                </a:solidFill>
                <a:latin typeface="Hiragino Sans W4" panose="020B0400000000000000" pitchFamily="34" charset="-128"/>
                <a:ea typeface="Hiragino Sans W4" panose="020B0400000000000000" pitchFamily="34" charset="-128"/>
              </a:rPr>
              <a:t>適切な入力</a:t>
            </a:r>
            <a:r>
              <a:rPr lang="ja-JP" altLang="en-US" sz="2800">
                <a:latin typeface="Hiragino Sans W4" panose="020B0400000000000000" pitchFamily="34" charset="-128"/>
                <a:ea typeface="Hiragino Sans W4" panose="020B0400000000000000" pitchFamily="34" charset="-128"/>
              </a:rPr>
              <a:t>が必要</a:t>
            </a:r>
            <a:endParaRPr lang="en-US" altLang="ja-JP" sz="28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853195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60</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777722201"/>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44.0%</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749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結果：生成毎に最大４％の差が生じた</a:t>
            </a:r>
          </a:p>
        </p:txBody>
      </p:sp>
    </p:spTree>
    <p:extLst>
      <p:ext uri="{BB962C8B-B14F-4D97-AF65-F5344CB8AC3E}">
        <p14:creationId xmlns:p14="http://schemas.microsoft.com/office/powerpoint/2010/main" val="3599654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61</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813668635"/>
              </p:ext>
            </p:extLst>
          </p:nvPr>
        </p:nvGraphicFramePr>
        <p:xfrm>
          <a:off x="241738" y="1128406"/>
          <a:ext cx="11614768" cy="5243594"/>
        </p:xfrm>
        <a:graphic>
          <a:graphicData uri="http://schemas.openxmlformats.org/drawingml/2006/table">
            <a:tbl>
              <a:tblPr>
                <a:tableStyleId>{22838BEF-8BB2-4498-84A7-C5851F593DF1}</a:tableStyleId>
              </a:tblPr>
              <a:tblGrid>
                <a:gridCol w="872359">
                  <a:extLst>
                    <a:ext uri="{9D8B030D-6E8A-4147-A177-3AD203B41FA5}">
                      <a16:colId xmlns:a16="http://schemas.microsoft.com/office/drawing/2014/main" val="3266213231"/>
                    </a:ext>
                  </a:extLst>
                </a:gridCol>
                <a:gridCol w="872358">
                  <a:extLst>
                    <a:ext uri="{9D8B030D-6E8A-4147-A177-3AD203B41FA5}">
                      <a16:colId xmlns:a16="http://schemas.microsoft.com/office/drawing/2014/main" val="2769256389"/>
                    </a:ext>
                  </a:extLst>
                </a:gridCol>
                <a:gridCol w="536028">
                  <a:extLst>
                    <a:ext uri="{9D8B030D-6E8A-4147-A177-3AD203B41FA5}">
                      <a16:colId xmlns:a16="http://schemas.microsoft.com/office/drawing/2014/main" val="790934905"/>
                    </a:ext>
                  </a:extLst>
                </a:gridCol>
                <a:gridCol w="779199">
                  <a:extLst>
                    <a:ext uri="{9D8B030D-6E8A-4147-A177-3AD203B41FA5}">
                      <a16:colId xmlns:a16="http://schemas.microsoft.com/office/drawing/2014/main" val="429003778"/>
                    </a:ext>
                  </a:extLst>
                </a:gridCol>
                <a:gridCol w="945931">
                  <a:extLst>
                    <a:ext uri="{9D8B030D-6E8A-4147-A177-3AD203B41FA5}">
                      <a16:colId xmlns:a16="http://schemas.microsoft.com/office/drawing/2014/main" val="227287599"/>
                    </a:ext>
                  </a:extLst>
                </a:gridCol>
                <a:gridCol w="990413">
                  <a:extLst>
                    <a:ext uri="{9D8B030D-6E8A-4147-A177-3AD203B41FA5}">
                      <a16:colId xmlns:a16="http://schemas.microsoft.com/office/drawing/2014/main" val="1646816992"/>
                    </a:ext>
                  </a:extLst>
                </a:gridCol>
                <a:gridCol w="1052468">
                  <a:extLst>
                    <a:ext uri="{9D8B030D-6E8A-4147-A177-3AD203B41FA5}">
                      <a16:colId xmlns:a16="http://schemas.microsoft.com/office/drawing/2014/main" val="1207323009"/>
                    </a:ext>
                  </a:extLst>
                </a:gridCol>
                <a:gridCol w="940623">
                  <a:extLst>
                    <a:ext uri="{9D8B030D-6E8A-4147-A177-3AD203B41FA5}">
                      <a16:colId xmlns:a16="http://schemas.microsoft.com/office/drawing/2014/main" val="1060665363"/>
                    </a:ext>
                  </a:extLst>
                </a:gridCol>
                <a:gridCol w="982770">
                  <a:extLst>
                    <a:ext uri="{9D8B030D-6E8A-4147-A177-3AD203B41FA5}">
                      <a16:colId xmlns:a16="http://schemas.microsoft.com/office/drawing/2014/main" val="119236920"/>
                    </a:ext>
                  </a:extLst>
                </a:gridCol>
                <a:gridCol w="909092">
                  <a:extLst>
                    <a:ext uri="{9D8B030D-6E8A-4147-A177-3AD203B41FA5}">
                      <a16:colId xmlns:a16="http://schemas.microsoft.com/office/drawing/2014/main" val="2216145823"/>
                    </a:ext>
                  </a:extLst>
                </a:gridCol>
                <a:gridCol w="993281">
                  <a:extLst>
                    <a:ext uri="{9D8B030D-6E8A-4147-A177-3AD203B41FA5}">
                      <a16:colId xmlns:a16="http://schemas.microsoft.com/office/drawing/2014/main" val="2690063454"/>
                    </a:ext>
                  </a:extLst>
                </a:gridCol>
                <a:gridCol w="772791">
                  <a:extLst>
                    <a:ext uri="{9D8B030D-6E8A-4147-A177-3AD203B41FA5}">
                      <a16:colId xmlns:a16="http://schemas.microsoft.com/office/drawing/2014/main" val="359401566"/>
                    </a:ext>
                  </a:extLst>
                </a:gridCol>
                <a:gridCol w="967455">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1355</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1248</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1435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1403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1433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1426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1447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1661</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1607</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1756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1734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1738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1744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1696</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1597</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22.6%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1792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1724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1793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1789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1800</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1686</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1484</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8.11%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7.84%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1727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1758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結果：生成毎にほとんど差が生じなかった</a:t>
            </a:r>
          </a:p>
        </p:txBody>
      </p:sp>
    </p:spTree>
    <p:extLst>
      <p:ext uri="{BB962C8B-B14F-4D97-AF65-F5344CB8AC3E}">
        <p14:creationId xmlns:p14="http://schemas.microsoft.com/office/powerpoint/2010/main" val="622397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62</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2" name="表 4">
            <a:extLst>
              <a:ext uri="{FF2B5EF4-FFF2-40B4-BE49-F238E27FC236}">
                <a16:creationId xmlns:a16="http://schemas.microsoft.com/office/drawing/2014/main" id="{3D5862FB-B165-EE14-43B4-C8D59D1AD2B6}"/>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CF2FD97-F9D3-C279-00D9-D7B4E973EFF8}"/>
                  </a:ext>
                </a:extLst>
              </p:cNvPr>
              <p:cNvSpPr txBox="1"/>
              <p:nvPr/>
            </p:nvSpPr>
            <p:spPr>
              <a:xfrm>
                <a:off x="1351630" y="5976656"/>
                <a:ext cx="9488737"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Hiragino Sans W4" panose="020B0400000000000000" pitchFamily="34" charset="-128"/>
                        </a:rPr>
                        <m:t>𝐴𝑐𝑐𝑢𝑟𝑎𝑐𝑦</m:t>
                      </m:r>
                      <m:r>
                        <a:rPr lang="en-US" altLang="ja-JP" sz="2000" b="0" i="1" smtClean="0">
                          <a:latin typeface="Cambria Math" panose="02040503050406030204" pitchFamily="18" charset="0"/>
                          <a:ea typeface="Hiragino Sans W4" panose="020B0400000000000000" pitchFamily="34" charset="-128"/>
                        </a:rPr>
                        <m:t>(</m:t>
                      </m:r>
                      <m:r>
                        <a:rPr lang="ja-JP" altLang="en-US" sz="2000" i="1">
                          <a:latin typeface="Cambria Math" panose="02040503050406030204" pitchFamily="18" charset="0"/>
                          <a:ea typeface="Hiragino Sans W4" panose="020B0400000000000000" pitchFamily="34" charset="-128"/>
                        </a:rPr>
                        <m:t>正答率</m:t>
                      </m:r>
                      <m:r>
                        <a:rPr lang="en-US" altLang="ja-JP" sz="2000" b="0" i="1" smtClean="0">
                          <a:latin typeface="Cambria Math" panose="02040503050406030204" pitchFamily="18" charset="0"/>
                          <a:ea typeface="Hiragino Sans W4" panose="020B0400000000000000" pitchFamily="34" charset="-128"/>
                        </a:rPr>
                        <m:t>)</m:t>
                      </m:r>
                      <m:r>
                        <a:rPr lang="en-US" altLang="ja-JP" sz="2000" i="1" dirty="0" smtClean="0">
                          <a:latin typeface="Cambria Math" panose="02040503050406030204" pitchFamily="18" charset="0"/>
                          <a:ea typeface="Hiragino Sans W4" panose="020B0400000000000000" pitchFamily="34" charset="-128"/>
                        </a:rPr>
                        <m:t> =</m:t>
                      </m:r>
                      <m:f>
                        <m:fPr>
                          <m:ctrlPr>
                            <a:rPr lang="en-US" altLang="ja-JP" sz="2000" i="1" dirty="0" smtClean="0">
                              <a:latin typeface="Cambria Math" panose="02040503050406030204" pitchFamily="18" charset="0"/>
                              <a:ea typeface="Hiragino Sans W4" panose="020B0400000000000000" pitchFamily="34" charset="-128"/>
                            </a:rPr>
                          </m:ctrlPr>
                        </m:fPr>
                        <m:num>
                          <m:r>
                            <a:rPr lang="ja-JP" altLang="en-US" sz="2000" i="1" smtClean="0">
                              <a:latin typeface="Cambria Math" panose="02040503050406030204" pitchFamily="18" charset="0"/>
                              <a:ea typeface="Hiragino Sans W4" panose="020B0400000000000000" pitchFamily="34" charset="-128"/>
                            </a:rPr>
                            <m:t>全てのテストケースを通過したスクリプト</m:t>
                          </m:r>
                        </m:num>
                        <m:den>
                          <m:r>
                            <a:rPr lang="ja-JP" altLang="en-US" sz="2000" i="1">
                              <a:latin typeface="Cambria Math" panose="02040503050406030204" pitchFamily="18" charset="0"/>
                              <a:ea typeface="Hiragino Sans W4" panose="020B0400000000000000" pitchFamily="34" charset="-128"/>
                            </a:rPr>
                            <m:t>推薦された</m:t>
                          </m:r>
                          <m:r>
                            <a:rPr lang="ja-JP" altLang="en-US" sz="2000" i="1" smtClean="0">
                              <a:latin typeface="Cambria Math" panose="02040503050406030204" pitchFamily="18" charset="0"/>
                              <a:ea typeface="Hiragino Sans W4" panose="020B0400000000000000" pitchFamily="34" charset="-128"/>
                            </a:rPr>
                            <m:t>全</m:t>
                          </m:r>
                          <m:r>
                            <a:rPr lang="ja-JP" altLang="en-US" sz="2000" i="1">
                              <a:latin typeface="Cambria Math" panose="02040503050406030204" pitchFamily="18" charset="0"/>
                              <a:ea typeface="Hiragino Sans W4" panose="020B0400000000000000" pitchFamily="34" charset="-128"/>
                            </a:rPr>
                            <m:t>スクリプト</m:t>
                          </m:r>
                        </m:den>
                      </m:f>
                    </m:oMath>
                  </m:oMathPara>
                </a14:m>
                <a:endParaRPr lang="en-US" altLang="ja-JP" sz="2000" dirty="0">
                  <a:latin typeface="Hiragino Sans W4" panose="020B0400000000000000" pitchFamily="34" charset="-128"/>
                  <a:ea typeface="Hiragino Sans W4" panose="020B0400000000000000" pitchFamily="34" charset="-128"/>
                </a:endParaRPr>
              </a:p>
            </p:txBody>
          </p:sp>
        </mc:Choice>
        <mc:Fallback xmlns="">
          <p:sp>
            <p:nvSpPr>
              <p:cNvPr id="3" name="テキスト ボックス 2">
                <a:extLst>
                  <a:ext uri="{FF2B5EF4-FFF2-40B4-BE49-F238E27FC236}">
                    <a16:creationId xmlns:a16="http://schemas.microsoft.com/office/drawing/2014/main" id="{6CF2FD97-F9D3-C279-00D9-D7B4E973EFF8}"/>
                  </a:ext>
                </a:extLst>
              </p:cNvPr>
              <p:cNvSpPr txBox="1">
                <a:spLocks noRot="1" noChangeAspect="1" noMove="1" noResize="1" noEditPoints="1" noAdjustHandles="1" noChangeArrowheads="1" noChangeShapeType="1" noTextEdit="1"/>
              </p:cNvSpPr>
              <p:nvPr/>
            </p:nvSpPr>
            <p:spPr>
              <a:xfrm>
                <a:off x="1351630" y="5976656"/>
                <a:ext cx="9488737" cy="744819"/>
              </a:xfrm>
              <a:prstGeom prst="rect">
                <a:avLst/>
              </a:prstGeom>
              <a:blipFill>
                <a:blip r:embed="rId3"/>
                <a:stretch>
                  <a:fillRect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2523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63</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2" name="表 4">
            <a:extLst>
              <a:ext uri="{FF2B5EF4-FFF2-40B4-BE49-F238E27FC236}">
                <a16:creationId xmlns:a16="http://schemas.microsoft.com/office/drawing/2014/main" id="{3D5862FB-B165-EE14-43B4-C8D59D1AD2B6}"/>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テキスト ボックス 2">
            <a:extLst>
              <a:ext uri="{FF2B5EF4-FFF2-40B4-BE49-F238E27FC236}">
                <a16:creationId xmlns:a16="http://schemas.microsoft.com/office/drawing/2014/main" id="{6CF2FD97-F9D3-C279-00D9-D7B4E973EFF8}"/>
              </a:ext>
            </a:extLst>
          </p:cNvPr>
          <p:cNvSpPr txBox="1"/>
          <p:nvPr/>
        </p:nvSpPr>
        <p:spPr>
          <a:xfrm>
            <a:off x="1351630" y="6130544"/>
            <a:ext cx="9488737" cy="400110"/>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より多くの正解プログラムが学習時に使用された</a:t>
            </a:r>
            <a:endParaRPr lang="en-US" altLang="ja-JP" sz="2000" dirty="0">
              <a:latin typeface="Hiragino Sans W4" panose="020B0400000000000000" pitchFamily="34" charset="-128"/>
              <a:ea typeface="Hiragino Sans W4" panose="020B0400000000000000" pitchFamily="34" charset="-128"/>
            </a:endParaRPr>
          </a:p>
        </p:txBody>
      </p:sp>
      <p:sp>
        <p:nvSpPr>
          <p:cNvPr id="4" name="正方形/長方形 3">
            <a:extLst>
              <a:ext uri="{FF2B5EF4-FFF2-40B4-BE49-F238E27FC236}">
                <a16:creationId xmlns:a16="http://schemas.microsoft.com/office/drawing/2014/main" id="{9B20223A-853E-07D9-A4B9-1676227C76B3}"/>
              </a:ext>
            </a:extLst>
          </p:cNvPr>
          <p:cNvSpPr/>
          <p:nvPr/>
        </p:nvSpPr>
        <p:spPr>
          <a:xfrm>
            <a:off x="6280736" y="2634554"/>
            <a:ext cx="1917891"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0876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64</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4" name="表 4">
            <a:extLst>
              <a:ext uri="{FF2B5EF4-FFF2-40B4-BE49-F238E27FC236}">
                <a16:creationId xmlns:a16="http://schemas.microsoft.com/office/drawing/2014/main" id="{23130A4B-EFA7-8ABE-052A-B39014976BC0}"/>
              </a:ext>
            </a:extLst>
          </p:cNvPr>
          <p:cNvGraphicFramePr>
            <a:graphicFrameLocks noGrp="1"/>
          </p:cNvGraphicFramePr>
          <p:nvPr>
            <p:extLst>
              <p:ext uri="{D42A27DB-BD31-4B8C-83A1-F6EECF244321}">
                <p14:modId xmlns:p14="http://schemas.microsoft.com/office/powerpoint/2010/main" val="3052058325"/>
              </p:ext>
            </p:extLst>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正方形/長方形 2">
            <a:extLst>
              <a:ext uri="{FF2B5EF4-FFF2-40B4-BE49-F238E27FC236}">
                <a16:creationId xmlns:a16="http://schemas.microsoft.com/office/drawing/2014/main" id="{C704D630-0C92-172E-0CDA-585236824624}"/>
              </a:ext>
            </a:extLst>
          </p:cNvPr>
          <p:cNvSpPr/>
          <p:nvPr/>
        </p:nvSpPr>
        <p:spPr>
          <a:xfrm>
            <a:off x="4055853" y="2634554"/>
            <a:ext cx="4080294"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148A6157-542A-BC34-E2C3-2C64E8665EE7}"/>
              </a:ext>
            </a:extLst>
          </p:cNvPr>
          <p:cNvSpPr/>
          <p:nvPr/>
        </p:nvSpPr>
        <p:spPr>
          <a:xfrm>
            <a:off x="8561709" y="2634554"/>
            <a:ext cx="1917891" cy="3289732"/>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69310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65</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4" name="表 4">
            <a:extLst>
              <a:ext uri="{FF2B5EF4-FFF2-40B4-BE49-F238E27FC236}">
                <a16:creationId xmlns:a16="http://schemas.microsoft.com/office/drawing/2014/main" id="{23130A4B-EFA7-8ABE-052A-B39014976BC0}"/>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正方形/長方形 2">
            <a:extLst>
              <a:ext uri="{FF2B5EF4-FFF2-40B4-BE49-F238E27FC236}">
                <a16:creationId xmlns:a16="http://schemas.microsoft.com/office/drawing/2014/main" id="{C704D630-0C92-172E-0CDA-585236824624}"/>
              </a:ext>
            </a:extLst>
          </p:cNvPr>
          <p:cNvSpPr/>
          <p:nvPr/>
        </p:nvSpPr>
        <p:spPr>
          <a:xfrm>
            <a:off x="4055853" y="2634554"/>
            <a:ext cx="4080294"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148A6157-542A-BC34-E2C3-2C64E8665EE7}"/>
              </a:ext>
            </a:extLst>
          </p:cNvPr>
          <p:cNvSpPr/>
          <p:nvPr/>
        </p:nvSpPr>
        <p:spPr>
          <a:xfrm>
            <a:off x="8561709" y="2634554"/>
            <a:ext cx="1917891" cy="3289732"/>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FFD1D76E-6FFE-8F41-1799-EB30A14F65ED}"/>
              </a:ext>
            </a:extLst>
          </p:cNvPr>
          <p:cNvSpPr txBox="1"/>
          <p:nvPr/>
        </p:nvSpPr>
        <p:spPr>
          <a:xfrm>
            <a:off x="1351630" y="5976656"/>
            <a:ext cx="9488737" cy="707886"/>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より多くの正解プログラムが学習時に使用された</a:t>
            </a:r>
            <a:endParaRPr lang="en-US" altLang="ja-JP" sz="2000" dirty="0">
              <a:latin typeface="Hiragino Sans W4" panose="020B0400000000000000" pitchFamily="34" charset="-128"/>
              <a:ea typeface="Hiragino Sans W4" panose="020B0400000000000000" pitchFamily="34" charset="-128"/>
            </a:endParaRPr>
          </a:p>
          <a:p>
            <a:pPr algn="ctr"/>
            <a:r>
              <a:rPr lang="ja-JP" altLang="en-US" sz="2000">
                <a:latin typeface="Hiragino Sans W4" panose="020B0400000000000000" pitchFamily="34" charset="-128"/>
                <a:ea typeface="Hiragino Sans W4" panose="020B0400000000000000" pitchFamily="34" charset="-128"/>
              </a:rPr>
              <a:t>他のプログラミングコンテストの正解スクリプトが学習時に使用された</a:t>
            </a:r>
            <a:endParaRPr lang="en-US" altLang="ja-JP" sz="20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81902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66</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3" name="表 4">
            <a:extLst>
              <a:ext uri="{FF2B5EF4-FFF2-40B4-BE49-F238E27FC236}">
                <a16:creationId xmlns:a16="http://schemas.microsoft.com/office/drawing/2014/main" id="{B3078958-C756-503F-C694-FEC6617B690D}"/>
              </a:ext>
            </a:extLst>
          </p:cNvPr>
          <p:cNvGraphicFramePr>
            <a:graphicFrameLocks noGrp="1"/>
          </p:cNvGraphicFramePr>
          <p:nvPr>
            <p:extLst>
              <p:ext uri="{D42A27DB-BD31-4B8C-83A1-F6EECF244321}">
                <p14:modId xmlns:p14="http://schemas.microsoft.com/office/powerpoint/2010/main" val="2864169887"/>
              </p:ext>
            </p:extLst>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4" name="テキスト ボックス 3">
            <a:extLst>
              <a:ext uri="{FF2B5EF4-FFF2-40B4-BE49-F238E27FC236}">
                <a16:creationId xmlns:a16="http://schemas.microsoft.com/office/drawing/2014/main" id="{CCC498DA-30CE-6BF1-8917-23DC536F86FF}"/>
              </a:ext>
            </a:extLst>
          </p:cNvPr>
          <p:cNvSpPr txBox="1"/>
          <p:nvPr/>
        </p:nvSpPr>
        <p:spPr>
          <a:xfrm>
            <a:off x="1351630" y="6130544"/>
            <a:ext cx="9488737" cy="400110"/>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言語間で優位性が認められた</a:t>
            </a:r>
            <a:endParaRPr lang="en-US" altLang="ja-JP" sz="20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520701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67</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2728066068"/>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57.6%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67137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68</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4088577619"/>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608569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69</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4074541632"/>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65.4%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1343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1346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1596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30301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7</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Tree>
    <p:extLst>
      <p:ext uri="{BB962C8B-B14F-4D97-AF65-F5344CB8AC3E}">
        <p14:creationId xmlns:p14="http://schemas.microsoft.com/office/powerpoint/2010/main" val="111610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323F364-66C5-E06F-FC84-E416B36D70D0}"/>
              </a:ext>
            </a:extLst>
          </p:cNvPr>
          <p:cNvGrpSpPr/>
          <p:nvPr/>
        </p:nvGrpSpPr>
        <p:grpSpPr>
          <a:xfrm>
            <a:off x="43213" y="83568"/>
            <a:ext cx="5975999" cy="3033403"/>
            <a:chOff x="442452" y="226132"/>
            <a:chExt cx="11454580" cy="1356862"/>
          </a:xfrm>
        </p:grpSpPr>
        <p:sp>
          <p:nvSpPr>
            <p:cNvPr id="8" name="角丸四角形 7">
              <a:extLst>
                <a:ext uri="{FF2B5EF4-FFF2-40B4-BE49-F238E27FC236}">
                  <a16:creationId xmlns:a16="http://schemas.microsoft.com/office/drawing/2014/main" id="{F7FB96ED-B1E5-E3FC-DB3C-96EAEC086604}"/>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9" name="テキスト ボックス 8">
              <a:extLst>
                <a:ext uri="{FF2B5EF4-FFF2-40B4-BE49-F238E27FC236}">
                  <a16:creationId xmlns:a16="http://schemas.microsoft.com/office/drawing/2014/main" id="{8C91FD19-1110-E404-B4BC-E9E8F90A0D25}"/>
                </a:ext>
              </a:extLst>
            </p:cNvPr>
            <p:cNvSpPr txBox="1"/>
            <p:nvPr/>
          </p:nvSpPr>
          <p:spPr>
            <a:xfrm>
              <a:off x="1196844" y="226132"/>
              <a:ext cx="4551036" cy="13767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STEP1 : </a:t>
              </a:r>
              <a:r>
                <a:rPr kumimoji="1" lang="ja-JP" altLang="en-US" sz="1400">
                  <a:latin typeface="Hiragino Sans W4" panose="020B0400000000000000" pitchFamily="34" charset="-128"/>
                  <a:ea typeface="Hiragino Sans W4" panose="020B0400000000000000" pitchFamily="34" charset="-128"/>
                </a:rPr>
                <a:t>データセット構築</a:t>
              </a:r>
            </a:p>
          </p:txBody>
        </p:sp>
      </p:grpSp>
      <p:grpSp>
        <p:nvGrpSpPr>
          <p:cNvPr id="17" name="グループ化 16">
            <a:extLst>
              <a:ext uri="{FF2B5EF4-FFF2-40B4-BE49-F238E27FC236}">
                <a16:creationId xmlns:a16="http://schemas.microsoft.com/office/drawing/2014/main" id="{A0BE20DA-A6E3-E872-9541-9DF62FE6C50B}"/>
              </a:ext>
            </a:extLst>
          </p:cNvPr>
          <p:cNvGrpSpPr/>
          <p:nvPr/>
        </p:nvGrpSpPr>
        <p:grpSpPr>
          <a:xfrm>
            <a:off x="6172788" y="83570"/>
            <a:ext cx="5975999" cy="3033401"/>
            <a:chOff x="442452" y="226133"/>
            <a:chExt cx="11454580" cy="1356861"/>
          </a:xfrm>
        </p:grpSpPr>
        <p:sp>
          <p:nvSpPr>
            <p:cNvPr id="18" name="角丸四角形 17">
              <a:extLst>
                <a:ext uri="{FF2B5EF4-FFF2-40B4-BE49-F238E27FC236}">
                  <a16:creationId xmlns:a16="http://schemas.microsoft.com/office/drawing/2014/main" id="{0F8D33F1-66E2-0500-3863-DE2ED6BAA706}"/>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9" name="テキスト ボックス 18">
              <a:extLst>
                <a:ext uri="{FF2B5EF4-FFF2-40B4-BE49-F238E27FC236}">
                  <a16:creationId xmlns:a16="http://schemas.microsoft.com/office/drawing/2014/main" id="{530F6B47-93F8-116A-F224-EB7735DF8895}"/>
                </a:ext>
              </a:extLst>
            </p:cNvPr>
            <p:cNvSpPr txBox="1"/>
            <p:nvPr/>
          </p:nvSpPr>
          <p:spPr>
            <a:xfrm>
              <a:off x="1196846" y="226133"/>
              <a:ext cx="3670898" cy="13767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STEP2 : </a:t>
              </a:r>
              <a:r>
                <a:rPr kumimoji="1" lang="ja-JP" altLang="en-US" sz="1400">
                  <a:latin typeface="Hiragino Sans W4" panose="020B0400000000000000" pitchFamily="34" charset="-128"/>
                  <a:ea typeface="Hiragino Sans W4" panose="020B0400000000000000" pitchFamily="34" charset="-128"/>
                </a:rPr>
                <a:t>コード推薦</a:t>
              </a:r>
            </a:p>
          </p:txBody>
        </p:sp>
      </p:grpSp>
      <p:grpSp>
        <p:nvGrpSpPr>
          <p:cNvPr id="20" name="グループ化 19">
            <a:extLst>
              <a:ext uri="{FF2B5EF4-FFF2-40B4-BE49-F238E27FC236}">
                <a16:creationId xmlns:a16="http://schemas.microsoft.com/office/drawing/2014/main" id="{D4EB4079-E8E3-E3F3-435F-A95DDDCD5A54}"/>
              </a:ext>
            </a:extLst>
          </p:cNvPr>
          <p:cNvGrpSpPr/>
          <p:nvPr/>
        </p:nvGrpSpPr>
        <p:grpSpPr>
          <a:xfrm>
            <a:off x="43213" y="3209877"/>
            <a:ext cx="12105574" cy="3620651"/>
            <a:chOff x="442452" y="237794"/>
            <a:chExt cx="23203529" cy="1345200"/>
          </a:xfrm>
        </p:grpSpPr>
        <p:sp>
          <p:nvSpPr>
            <p:cNvPr id="21" name="角丸四角形 20">
              <a:extLst>
                <a:ext uri="{FF2B5EF4-FFF2-40B4-BE49-F238E27FC236}">
                  <a16:creationId xmlns:a16="http://schemas.microsoft.com/office/drawing/2014/main" id="{7E074D6D-7D3D-55A8-1408-F294EA4942F3}"/>
                </a:ext>
              </a:extLst>
            </p:cNvPr>
            <p:cNvSpPr/>
            <p:nvPr/>
          </p:nvSpPr>
          <p:spPr>
            <a:xfrm>
              <a:off x="442452" y="294968"/>
              <a:ext cx="23203529"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22" name="テキスト ボックス 21">
              <a:extLst>
                <a:ext uri="{FF2B5EF4-FFF2-40B4-BE49-F238E27FC236}">
                  <a16:creationId xmlns:a16="http://schemas.microsoft.com/office/drawing/2014/main" id="{7361130D-3F7F-EFBC-AB1D-5D78CBF3F149}"/>
                </a:ext>
              </a:extLst>
            </p:cNvPr>
            <p:cNvSpPr txBox="1"/>
            <p:nvPr/>
          </p:nvSpPr>
          <p:spPr>
            <a:xfrm>
              <a:off x="1196844" y="237794"/>
              <a:ext cx="5933843" cy="11795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STEP3 : </a:t>
              </a:r>
              <a:r>
                <a:rPr kumimoji="1" lang="ja-JP" altLang="en-US" sz="1400">
                  <a:latin typeface="Hiragino Sans W4" panose="020B0400000000000000" pitchFamily="34" charset="-128"/>
                  <a:ea typeface="Hiragino Sans W4" panose="020B0400000000000000" pitchFamily="34" charset="-128"/>
                </a:rPr>
                <a:t>取得</a:t>
              </a:r>
              <a:r>
                <a:rPr kumimoji="1" lang="ja-AU" altLang="en-US" sz="1400" dirty="0">
                  <a:latin typeface="Hiragino Sans W4" panose="020B0400000000000000" pitchFamily="34" charset="-128"/>
                  <a:ea typeface="Hiragino Sans W4" panose="020B0400000000000000" pitchFamily="34" charset="-128"/>
                </a:rPr>
                <a:t>コード</a:t>
              </a:r>
              <a:r>
                <a:rPr kumimoji="1" lang="ja-JP" altLang="en-US" sz="1400">
                  <a:latin typeface="Hiragino Sans W4" panose="020B0400000000000000" pitchFamily="34" charset="-128"/>
                  <a:ea typeface="Hiragino Sans W4" panose="020B0400000000000000" pitchFamily="34" charset="-128"/>
                </a:rPr>
                <a:t>のテストと評価</a:t>
              </a:r>
            </a:p>
          </p:txBody>
        </p:sp>
      </p:grpSp>
      <p:sp>
        <p:nvSpPr>
          <p:cNvPr id="245" name="テキスト ボックス 244">
            <a:extLst>
              <a:ext uri="{FF2B5EF4-FFF2-40B4-BE49-F238E27FC236}">
                <a16:creationId xmlns:a16="http://schemas.microsoft.com/office/drawing/2014/main" id="{F0AC0E42-8E33-04EF-1090-9AA2BCAD9D3E}"/>
              </a:ext>
            </a:extLst>
          </p:cNvPr>
          <p:cNvSpPr txBox="1"/>
          <p:nvPr/>
        </p:nvSpPr>
        <p:spPr>
          <a:xfrm>
            <a:off x="121565" y="3527354"/>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(1)</a:t>
            </a:r>
            <a:endParaRPr kumimoji="1" lang="ja-JP" altLang="en-US" sz="1200">
              <a:latin typeface="Hiragino Sans W4" panose="020B0400000000000000" pitchFamily="34" charset="-128"/>
              <a:ea typeface="Hiragino Sans W4" panose="020B0400000000000000" pitchFamily="34" charset="-128"/>
            </a:endParaRPr>
          </a:p>
        </p:txBody>
      </p:sp>
      <p:sp>
        <p:nvSpPr>
          <p:cNvPr id="372" name="テキスト ボックス 371">
            <a:extLst>
              <a:ext uri="{FF2B5EF4-FFF2-40B4-BE49-F238E27FC236}">
                <a16:creationId xmlns:a16="http://schemas.microsoft.com/office/drawing/2014/main" id="{5232C75B-E040-02D7-8E10-8CC49028BC60}"/>
              </a:ext>
            </a:extLst>
          </p:cNvPr>
          <p:cNvSpPr txBox="1"/>
          <p:nvPr/>
        </p:nvSpPr>
        <p:spPr>
          <a:xfrm>
            <a:off x="5628945" y="3567739"/>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(2)</a:t>
            </a:r>
            <a:endParaRPr kumimoji="1" lang="ja-JP" altLang="en-US" sz="1200">
              <a:latin typeface="Hiragino Sans W4" panose="020B0400000000000000" pitchFamily="34" charset="-128"/>
              <a:ea typeface="Hiragino Sans W4" panose="020B0400000000000000" pitchFamily="34" charset="-128"/>
            </a:endParaRPr>
          </a:p>
        </p:txBody>
      </p:sp>
      <p:cxnSp>
        <p:nvCxnSpPr>
          <p:cNvPr id="531" name="直線矢印コネクタ 530">
            <a:extLst>
              <a:ext uri="{FF2B5EF4-FFF2-40B4-BE49-F238E27FC236}">
                <a16:creationId xmlns:a16="http://schemas.microsoft.com/office/drawing/2014/main" id="{943B90CE-6D03-3309-7C32-4134351BACA1}"/>
              </a:ext>
            </a:extLst>
          </p:cNvPr>
          <p:cNvCxnSpPr>
            <a:cxnSpLocks/>
          </p:cNvCxnSpPr>
          <p:nvPr/>
        </p:nvCxnSpPr>
        <p:spPr>
          <a:xfrm>
            <a:off x="1181845" y="1612230"/>
            <a:ext cx="4768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1" name="図 580" descr="アイコン&#10;&#10;自動的に生成された説明">
            <a:extLst>
              <a:ext uri="{FF2B5EF4-FFF2-40B4-BE49-F238E27FC236}">
                <a16:creationId xmlns:a16="http://schemas.microsoft.com/office/drawing/2014/main" id="{DAD6BF9C-92C2-0946-A96A-239F8C316006}"/>
              </a:ext>
            </a:extLst>
          </p:cNvPr>
          <p:cNvPicPr>
            <a:picLocks noChangeAspect="1"/>
          </p:cNvPicPr>
          <p:nvPr/>
        </p:nvPicPr>
        <p:blipFill>
          <a:blip r:embed="rId3"/>
          <a:stretch>
            <a:fillRect/>
          </a:stretch>
        </p:blipFill>
        <p:spPr>
          <a:xfrm rot="5400000" flipV="1">
            <a:off x="11456386" y="3814015"/>
            <a:ext cx="485547" cy="474427"/>
          </a:xfrm>
          <a:prstGeom prst="rect">
            <a:avLst/>
          </a:prstGeom>
        </p:spPr>
      </p:pic>
      <p:grpSp>
        <p:nvGrpSpPr>
          <p:cNvPr id="2" name="グループ化 1">
            <a:extLst>
              <a:ext uri="{FF2B5EF4-FFF2-40B4-BE49-F238E27FC236}">
                <a16:creationId xmlns:a16="http://schemas.microsoft.com/office/drawing/2014/main" id="{3FD68EB0-AF82-1FE9-2EFD-305F853F3499}"/>
              </a:ext>
            </a:extLst>
          </p:cNvPr>
          <p:cNvGrpSpPr/>
          <p:nvPr/>
        </p:nvGrpSpPr>
        <p:grpSpPr>
          <a:xfrm>
            <a:off x="92230" y="1111483"/>
            <a:ext cx="1055974" cy="964946"/>
            <a:chOff x="3414415" y="1121743"/>
            <a:chExt cx="1055974" cy="964946"/>
          </a:xfrm>
        </p:grpSpPr>
        <p:sp>
          <p:nvSpPr>
            <p:cNvPr id="50" name="テキスト ボックス 49">
              <a:extLst>
                <a:ext uri="{FF2B5EF4-FFF2-40B4-BE49-F238E27FC236}">
                  <a16:creationId xmlns:a16="http://schemas.microsoft.com/office/drawing/2014/main" id="{AD72367E-2E6F-B857-2297-830EF993DD1B}"/>
                </a:ext>
              </a:extLst>
            </p:cNvPr>
            <p:cNvSpPr txBox="1"/>
            <p:nvPr/>
          </p:nvSpPr>
          <p:spPr>
            <a:xfrm>
              <a:off x="3414415" y="1778912"/>
              <a:ext cx="1055974" cy="307777"/>
            </a:xfrm>
            <a:prstGeom prst="rect">
              <a:avLst/>
            </a:prstGeom>
            <a:solidFill>
              <a:schemeClr val="bg1"/>
            </a:solidFill>
          </p:spPr>
          <p:txBody>
            <a:bodyPr wrap="square" rtlCol="0" anchor="ctr">
              <a:spAutoFit/>
            </a:bodyPr>
            <a:lstStyle/>
            <a:p>
              <a:pPr algn="ctr"/>
              <a:r>
                <a:rPr lang="en-US" altLang="ja-JP" sz="1400" dirty="0" err="1">
                  <a:latin typeface="Hiragino Sans W4" panose="020B0400000000000000" pitchFamily="34" charset="-128"/>
                  <a:ea typeface="Hiragino Sans W4" panose="020B0400000000000000" pitchFamily="34" charset="-128"/>
                </a:rPr>
                <a:t>AtCoder</a:t>
              </a:r>
              <a:endParaRPr kumimoji="1" lang="ja-JP" altLang="en-US" sz="1400">
                <a:latin typeface="Hiragino Sans W4" panose="020B0400000000000000" pitchFamily="34" charset="-128"/>
                <a:ea typeface="Hiragino Sans W4" panose="020B0400000000000000" pitchFamily="34" charset="-128"/>
              </a:endParaRPr>
            </a:p>
          </p:txBody>
        </p:sp>
        <p:pic>
          <p:nvPicPr>
            <p:cNvPr id="3" name="グラフィックス 2" descr="雲 枠線">
              <a:extLst>
                <a:ext uri="{FF2B5EF4-FFF2-40B4-BE49-F238E27FC236}">
                  <a16:creationId xmlns:a16="http://schemas.microsoft.com/office/drawing/2014/main" id="{CFC93101-0A67-C82C-21BB-AEC745208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4065" y="1121743"/>
              <a:ext cx="738850" cy="738850"/>
            </a:xfrm>
            <a:prstGeom prst="rect">
              <a:avLst/>
            </a:prstGeom>
          </p:spPr>
        </p:pic>
      </p:grpSp>
      <p:grpSp>
        <p:nvGrpSpPr>
          <p:cNvPr id="471" name="グループ化 470">
            <a:extLst>
              <a:ext uri="{FF2B5EF4-FFF2-40B4-BE49-F238E27FC236}">
                <a16:creationId xmlns:a16="http://schemas.microsoft.com/office/drawing/2014/main" id="{03F10B69-F44A-AABC-70E7-E1B97973770C}"/>
              </a:ext>
            </a:extLst>
          </p:cNvPr>
          <p:cNvGrpSpPr/>
          <p:nvPr/>
        </p:nvGrpSpPr>
        <p:grpSpPr>
          <a:xfrm>
            <a:off x="1385007" y="374514"/>
            <a:ext cx="1588360" cy="927987"/>
            <a:chOff x="-79574" y="1881999"/>
            <a:chExt cx="1686995" cy="985615"/>
          </a:xfrm>
        </p:grpSpPr>
        <p:grpSp>
          <p:nvGrpSpPr>
            <p:cNvPr id="472" name="グループ化 471">
              <a:extLst>
                <a:ext uri="{FF2B5EF4-FFF2-40B4-BE49-F238E27FC236}">
                  <a16:creationId xmlns:a16="http://schemas.microsoft.com/office/drawing/2014/main" id="{B90EDF0A-5EAD-A686-CE63-D1D865B5ED1F}"/>
                </a:ext>
              </a:extLst>
            </p:cNvPr>
            <p:cNvGrpSpPr/>
            <p:nvPr/>
          </p:nvGrpSpPr>
          <p:grpSpPr>
            <a:xfrm>
              <a:off x="495417" y="1881999"/>
              <a:ext cx="516146" cy="600343"/>
              <a:chOff x="1573161" y="916497"/>
              <a:chExt cx="1376516" cy="1089283"/>
            </a:xfrm>
          </p:grpSpPr>
          <p:sp>
            <p:nvSpPr>
              <p:cNvPr id="474" name="フローチャート: 磁気ディスク 473">
                <a:extLst>
                  <a:ext uri="{FF2B5EF4-FFF2-40B4-BE49-F238E27FC236}">
                    <a16:creationId xmlns:a16="http://schemas.microsoft.com/office/drawing/2014/main" id="{B4F107EE-07F3-EEC9-43F4-07622E836C9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475" name="フローチャート: 磁気ディスク 474">
                <a:extLst>
                  <a:ext uri="{FF2B5EF4-FFF2-40B4-BE49-F238E27FC236}">
                    <a16:creationId xmlns:a16="http://schemas.microsoft.com/office/drawing/2014/main" id="{FEBE8D67-1B52-F8E9-A7FF-25843FEE2B86}"/>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476" name="フローチャート: 磁気ディスク 475">
                <a:extLst>
                  <a:ext uri="{FF2B5EF4-FFF2-40B4-BE49-F238E27FC236}">
                    <a16:creationId xmlns:a16="http://schemas.microsoft.com/office/drawing/2014/main" id="{097D5467-CBDA-FD32-83A1-0746F51C6AC8}"/>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473" name="テキスト ボックス 472">
              <a:extLst>
                <a:ext uri="{FF2B5EF4-FFF2-40B4-BE49-F238E27FC236}">
                  <a16:creationId xmlns:a16="http://schemas.microsoft.com/office/drawing/2014/main" id="{F0AC9A10-CBA1-65C7-9CE2-3B7313A85999}"/>
                </a:ext>
              </a:extLst>
            </p:cNvPr>
            <p:cNvSpPr txBox="1"/>
            <p:nvPr/>
          </p:nvSpPr>
          <p:spPr>
            <a:xfrm>
              <a:off x="-79574" y="2573414"/>
              <a:ext cx="1686995" cy="294200"/>
            </a:xfrm>
            <a:prstGeom prst="rect">
              <a:avLst/>
            </a:prstGeom>
            <a:solidFill>
              <a:schemeClr val="bg1"/>
            </a:solidFill>
          </p:spPr>
          <p:txBody>
            <a:bodyPr wrap="square" rtlCol="0" anchor="ctr">
              <a:spAutoFit/>
            </a:bodyPr>
            <a:lstStyle/>
            <a:p>
              <a:pPr algn="ctr"/>
              <a:r>
                <a:rPr kumimoji="1" lang="ja-JP" altLang="en-US" sz="1200">
                  <a:latin typeface="Hiragino Sans W4" panose="020B0400000000000000" pitchFamily="34" charset="-128"/>
                  <a:ea typeface="Hiragino Sans W4" panose="020B0400000000000000" pitchFamily="34" charset="-128"/>
                </a:rPr>
                <a:t>日本語データセット</a:t>
              </a:r>
            </a:p>
          </p:txBody>
        </p:sp>
      </p:grpSp>
      <p:grpSp>
        <p:nvGrpSpPr>
          <p:cNvPr id="78" name="グループ化 77">
            <a:extLst>
              <a:ext uri="{FF2B5EF4-FFF2-40B4-BE49-F238E27FC236}">
                <a16:creationId xmlns:a16="http://schemas.microsoft.com/office/drawing/2014/main" id="{BF3ABD58-EFEA-5DAD-772A-ECFD6BFEA8B0}"/>
              </a:ext>
            </a:extLst>
          </p:cNvPr>
          <p:cNvGrpSpPr/>
          <p:nvPr/>
        </p:nvGrpSpPr>
        <p:grpSpPr>
          <a:xfrm>
            <a:off x="2816309" y="364543"/>
            <a:ext cx="2949631" cy="724795"/>
            <a:chOff x="2795289" y="315383"/>
            <a:chExt cx="2949631" cy="724795"/>
          </a:xfrm>
        </p:grpSpPr>
        <p:sp>
          <p:nvSpPr>
            <p:cNvPr id="4" name="四角形吹き出し 3">
              <a:extLst>
                <a:ext uri="{FF2B5EF4-FFF2-40B4-BE49-F238E27FC236}">
                  <a16:creationId xmlns:a16="http://schemas.microsoft.com/office/drawing/2014/main" id="{6EF41199-04C2-B934-3843-7C1FA4E08423}"/>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16" name="グループ化 15">
              <a:extLst>
                <a:ext uri="{FF2B5EF4-FFF2-40B4-BE49-F238E27FC236}">
                  <a16:creationId xmlns:a16="http://schemas.microsoft.com/office/drawing/2014/main" id="{079FADD5-E906-2853-AB6B-376D03686F76}"/>
                </a:ext>
              </a:extLst>
            </p:cNvPr>
            <p:cNvGrpSpPr/>
            <p:nvPr/>
          </p:nvGrpSpPr>
          <p:grpSpPr>
            <a:xfrm>
              <a:off x="2981522" y="419304"/>
              <a:ext cx="530012" cy="530012"/>
              <a:chOff x="3856185" y="787525"/>
              <a:chExt cx="470933" cy="470933"/>
            </a:xfrm>
          </p:grpSpPr>
          <p:grpSp>
            <p:nvGrpSpPr>
              <p:cNvPr id="112" name="グループ化 111">
                <a:extLst>
                  <a:ext uri="{FF2B5EF4-FFF2-40B4-BE49-F238E27FC236}">
                    <a16:creationId xmlns:a16="http://schemas.microsoft.com/office/drawing/2014/main" id="{5F2E9CB8-8359-7D0A-3B0D-66227949B168}"/>
                  </a:ext>
                </a:extLst>
              </p:cNvPr>
              <p:cNvGrpSpPr/>
              <p:nvPr/>
            </p:nvGrpSpPr>
            <p:grpSpPr>
              <a:xfrm>
                <a:off x="3856185" y="787525"/>
                <a:ext cx="470933" cy="470933"/>
                <a:chOff x="1364349" y="1036220"/>
                <a:chExt cx="470933" cy="470933"/>
              </a:xfrm>
            </p:grpSpPr>
            <p:pic>
              <p:nvPicPr>
                <p:cNvPr id="528" name="図 527" descr="図形, アイコン&#10;&#10;自動的に生成された説明">
                  <a:extLst>
                    <a:ext uri="{FF2B5EF4-FFF2-40B4-BE49-F238E27FC236}">
                      <a16:creationId xmlns:a16="http://schemas.microsoft.com/office/drawing/2014/main" id="{364DDA3D-5942-0B6C-F292-9FF204F962B2}"/>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29" name="正方形/長方形 528">
                  <a:extLst>
                    <a:ext uri="{FF2B5EF4-FFF2-40B4-BE49-F238E27FC236}">
                      <a16:creationId xmlns:a16="http://schemas.microsoft.com/office/drawing/2014/main" id="{55A45B51-FF13-BECE-91D6-FB8D5D720AF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5" name="テキスト ボックス 14">
                <a:extLst>
                  <a:ext uri="{FF2B5EF4-FFF2-40B4-BE49-F238E27FC236}">
                    <a16:creationId xmlns:a16="http://schemas.microsoft.com/office/drawing/2014/main" id="{C1816EBF-EA58-8445-6BCD-269DB50573C0}"/>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483" name="グループ化 482">
              <a:extLst>
                <a:ext uri="{FF2B5EF4-FFF2-40B4-BE49-F238E27FC236}">
                  <a16:creationId xmlns:a16="http://schemas.microsoft.com/office/drawing/2014/main" id="{BF258DF4-65C6-550C-EB8A-6C4CC6BBD230}"/>
                </a:ext>
              </a:extLst>
            </p:cNvPr>
            <p:cNvGrpSpPr/>
            <p:nvPr/>
          </p:nvGrpSpPr>
          <p:grpSpPr>
            <a:xfrm>
              <a:off x="4380897" y="422838"/>
              <a:ext cx="530012" cy="530012"/>
              <a:chOff x="3856185" y="787525"/>
              <a:chExt cx="470933" cy="470933"/>
            </a:xfrm>
          </p:grpSpPr>
          <p:grpSp>
            <p:nvGrpSpPr>
              <p:cNvPr id="484" name="グループ化 483">
                <a:extLst>
                  <a:ext uri="{FF2B5EF4-FFF2-40B4-BE49-F238E27FC236}">
                    <a16:creationId xmlns:a16="http://schemas.microsoft.com/office/drawing/2014/main" id="{44D9E8D1-8B22-3C70-BE10-D84D056367A3}"/>
                  </a:ext>
                </a:extLst>
              </p:cNvPr>
              <p:cNvGrpSpPr/>
              <p:nvPr/>
            </p:nvGrpSpPr>
            <p:grpSpPr>
              <a:xfrm>
                <a:off x="3856185" y="787525"/>
                <a:ext cx="470933" cy="470933"/>
                <a:chOff x="1364349" y="1036220"/>
                <a:chExt cx="470933" cy="470933"/>
              </a:xfrm>
            </p:grpSpPr>
            <p:pic>
              <p:nvPicPr>
                <p:cNvPr id="491" name="図 490" descr="図形, アイコン&#10;&#10;自動的に生成された説明">
                  <a:extLst>
                    <a:ext uri="{FF2B5EF4-FFF2-40B4-BE49-F238E27FC236}">
                      <a16:creationId xmlns:a16="http://schemas.microsoft.com/office/drawing/2014/main" id="{EE2A0F4A-EBAA-4841-9C11-147426AAE4CB}"/>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02" name="正方形/長方形 501">
                  <a:extLst>
                    <a:ext uri="{FF2B5EF4-FFF2-40B4-BE49-F238E27FC236}">
                      <a16:creationId xmlns:a16="http://schemas.microsoft.com/office/drawing/2014/main" id="{CDA0C474-CF09-8927-4345-0D487303A368}"/>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490" name="テキスト ボックス 489">
                <a:extLst>
                  <a:ext uri="{FF2B5EF4-FFF2-40B4-BE49-F238E27FC236}">
                    <a16:creationId xmlns:a16="http://schemas.microsoft.com/office/drawing/2014/main" id="{48CD752F-D231-1BC3-91DF-BC75140D734D}"/>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68" name="グループ化 67">
              <a:extLst>
                <a:ext uri="{FF2B5EF4-FFF2-40B4-BE49-F238E27FC236}">
                  <a16:creationId xmlns:a16="http://schemas.microsoft.com/office/drawing/2014/main" id="{026107D7-206D-A899-691F-9875E4C5EC7E}"/>
                </a:ext>
              </a:extLst>
            </p:cNvPr>
            <p:cNvGrpSpPr/>
            <p:nvPr/>
          </p:nvGrpSpPr>
          <p:grpSpPr>
            <a:xfrm>
              <a:off x="3665892" y="421223"/>
              <a:ext cx="530012" cy="530012"/>
              <a:chOff x="3856185" y="787525"/>
              <a:chExt cx="470933" cy="470933"/>
            </a:xfrm>
          </p:grpSpPr>
          <p:grpSp>
            <p:nvGrpSpPr>
              <p:cNvPr id="69" name="グループ化 68">
                <a:extLst>
                  <a:ext uri="{FF2B5EF4-FFF2-40B4-BE49-F238E27FC236}">
                    <a16:creationId xmlns:a16="http://schemas.microsoft.com/office/drawing/2014/main" id="{D6F5149F-F29F-F888-559D-13181A73F8EC}"/>
                  </a:ext>
                </a:extLst>
              </p:cNvPr>
              <p:cNvGrpSpPr/>
              <p:nvPr/>
            </p:nvGrpSpPr>
            <p:grpSpPr>
              <a:xfrm>
                <a:off x="3856185" y="787525"/>
                <a:ext cx="470933" cy="470933"/>
                <a:chOff x="1364349" y="1036220"/>
                <a:chExt cx="470933" cy="470933"/>
              </a:xfrm>
            </p:grpSpPr>
            <p:pic>
              <p:nvPicPr>
                <p:cNvPr id="71" name="図 70" descr="図形, アイコン&#10;&#10;自動的に生成された説明">
                  <a:extLst>
                    <a:ext uri="{FF2B5EF4-FFF2-40B4-BE49-F238E27FC236}">
                      <a16:creationId xmlns:a16="http://schemas.microsoft.com/office/drawing/2014/main" id="{6662FE59-0703-6303-2A90-CAF8398D30E0}"/>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2" name="正方形/長方形 71">
                  <a:extLst>
                    <a:ext uri="{FF2B5EF4-FFF2-40B4-BE49-F238E27FC236}">
                      <a16:creationId xmlns:a16="http://schemas.microsoft.com/office/drawing/2014/main" id="{F8341B42-41A2-8DF9-CE88-74D1B2214A4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70" name="テキスト ボックス 69">
                <a:extLst>
                  <a:ext uri="{FF2B5EF4-FFF2-40B4-BE49-F238E27FC236}">
                    <a16:creationId xmlns:a16="http://schemas.microsoft.com/office/drawing/2014/main" id="{CC1BDBCA-5E9A-10C1-3A5A-522F7194ADCB}"/>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73" name="グループ化 72">
              <a:extLst>
                <a:ext uri="{FF2B5EF4-FFF2-40B4-BE49-F238E27FC236}">
                  <a16:creationId xmlns:a16="http://schemas.microsoft.com/office/drawing/2014/main" id="{F9D8F3B9-B9B1-F8B9-B0C8-3D754AA0EAC6}"/>
                </a:ext>
              </a:extLst>
            </p:cNvPr>
            <p:cNvGrpSpPr/>
            <p:nvPr/>
          </p:nvGrpSpPr>
          <p:grpSpPr>
            <a:xfrm>
              <a:off x="5068768" y="419199"/>
              <a:ext cx="530012" cy="530012"/>
              <a:chOff x="3856185" y="787525"/>
              <a:chExt cx="470933" cy="470933"/>
            </a:xfrm>
          </p:grpSpPr>
          <p:grpSp>
            <p:nvGrpSpPr>
              <p:cNvPr id="74" name="グループ化 73">
                <a:extLst>
                  <a:ext uri="{FF2B5EF4-FFF2-40B4-BE49-F238E27FC236}">
                    <a16:creationId xmlns:a16="http://schemas.microsoft.com/office/drawing/2014/main" id="{7D7FF777-88ED-C2AA-164F-92982441C820}"/>
                  </a:ext>
                </a:extLst>
              </p:cNvPr>
              <p:cNvGrpSpPr/>
              <p:nvPr/>
            </p:nvGrpSpPr>
            <p:grpSpPr>
              <a:xfrm>
                <a:off x="3856185" y="787525"/>
                <a:ext cx="470933" cy="470933"/>
                <a:chOff x="1364349" y="1036220"/>
                <a:chExt cx="470933" cy="470933"/>
              </a:xfrm>
            </p:grpSpPr>
            <p:pic>
              <p:nvPicPr>
                <p:cNvPr id="76" name="図 75" descr="図形, アイコン&#10;&#10;自動的に生成された説明">
                  <a:extLst>
                    <a:ext uri="{FF2B5EF4-FFF2-40B4-BE49-F238E27FC236}">
                      <a16:creationId xmlns:a16="http://schemas.microsoft.com/office/drawing/2014/main" id="{F6B8341F-B646-5B5B-5A86-AE3A6261F5D6}"/>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7" name="正方形/長方形 76">
                  <a:extLst>
                    <a:ext uri="{FF2B5EF4-FFF2-40B4-BE49-F238E27FC236}">
                      <a16:creationId xmlns:a16="http://schemas.microsoft.com/office/drawing/2014/main" id="{9456CE68-4EE5-6720-2567-B36FB45E9B2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75" name="テキスト ボックス 74">
                <a:extLst>
                  <a:ext uri="{FF2B5EF4-FFF2-40B4-BE49-F238E27FC236}">
                    <a16:creationId xmlns:a16="http://schemas.microsoft.com/office/drawing/2014/main" id="{5C74BB87-1137-1D86-4B23-17D7607E85D8}"/>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79" name="グループ化 78">
            <a:extLst>
              <a:ext uri="{FF2B5EF4-FFF2-40B4-BE49-F238E27FC236}">
                <a16:creationId xmlns:a16="http://schemas.microsoft.com/office/drawing/2014/main" id="{9C381640-2692-17F9-AE39-4B0F63FADACF}"/>
              </a:ext>
            </a:extLst>
          </p:cNvPr>
          <p:cNvGrpSpPr/>
          <p:nvPr/>
        </p:nvGrpSpPr>
        <p:grpSpPr>
          <a:xfrm>
            <a:off x="2819352" y="1300801"/>
            <a:ext cx="2949631" cy="724795"/>
            <a:chOff x="2795289" y="315383"/>
            <a:chExt cx="2949631" cy="724795"/>
          </a:xfrm>
        </p:grpSpPr>
        <p:sp>
          <p:nvSpPr>
            <p:cNvPr id="80" name="四角形吹き出し 79">
              <a:extLst>
                <a:ext uri="{FF2B5EF4-FFF2-40B4-BE49-F238E27FC236}">
                  <a16:creationId xmlns:a16="http://schemas.microsoft.com/office/drawing/2014/main" id="{A9F0883F-B88E-3688-17FD-AB7AE9BF6404}"/>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81" name="グループ化 80">
              <a:extLst>
                <a:ext uri="{FF2B5EF4-FFF2-40B4-BE49-F238E27FC236}">
                  <a16:creationId xmlns:a16="http://schemas.microsoft.com/office/drawing/2014/main" id="{AB54C408-7D15-4F5C-BB44-A32E83FF389D}"/>
                </a:ext>
              </a:extLst>
            </p:cNvPr>
            <p:cNvGrpSpPr/>
            <p:nvPr/>
          </p:nvGrpSpPr>
          <p:grpSpPr>
            <a:xfrm>
              <a:off x="2981522" y="419304"/>
              <a:ext cx="530012" cy="530012"/>
              <a:chOff x="3856185" y="787525"/>
              <a:chExt cx="470933" cy="470933"/>
            </a:xfrm>
          </p:grpSpPr>
          <p:grpSp>
            <p:nvGrpSpPr>
              <p:cNvPr id="103" name="グループ化 102">
                <a:extLst>
                  <a:ext uri="{FF2B5EF4-FFF2-40B4-BE49-F238E27FC236}">
                    <a16:creationId xmlns:a16="http://schemas.microsoft.com/office/drawing/2014/main" id="{B7ADB348-AA8D-FEEB-0107-29FFD6C26CF8}"/>
                  </a:ext>
                </a:extLst>
              </p:cNvPr>
              <p:cNvGrpSpPr/>
              <p:nvPr/>
            </p:nvGrpSpPr>
            <p:grpSpPr>
              <a:xfrm>
                <a:off x="3856185" y="787525"/>
                <a:ext cx="470933" cy="470933"/>
                <a:chOff x="1364349" y="1036220"/>
                <a:chExt cx="470933" cy="470933"/>
              </a:xfrm>
            </p:grpSpPr>
            <p:pic>
              <p:nvPicPr>
                <p:cNvPr id="118" name="図 117" descr="図形, アイコン&#10;&#10;自動的に生成された説明">
                  <a:extLst>
                    <a:ext uri="{FF2B5EF4-FFF2-40B4-BE49-F238E27FC236}">
                      <a16:creationId xmlns:a16="http://schemas.microsoft.com/office/drawing/2014/main" id="{70790493-8FA2-7067-5176-8DA555FA769A}"/>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20" name="正方形/長方形 119">
                  <a:extLst>
                    <a:ext uri="{FF2B5EF4-FFF2-40B4-BE49-F238E27FC236}">
                      <a16:creationId xmlns:a16="http://schemas.microsoft.com/office/drawing/2014/main" id="{E464D65B-5180-13D4-8A4E-B133FE0779C0}"/>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13" name="テキスト ボックス 112">
                <a:extLst>
                  <a:ext uri="{FF2B5EF4-FFF2-40B4-BE49-F238E27FC236}">
                    <a16:creationId xmlns:a16="http://schemas.microsoft.com/office/drawing/2014/main" id="{EE7AB4E9-2258-06C7-956F-70AE8E03FCA4}"/>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2" name="グループ化 81">
              <a:extLst>
                <a:ext uri="{FF2B5EF4-FFF2-40B4-BE49-F238E27FC236}">
                  <a16:creationId xmlns:a16="http://schemas.microsoft.com/office/drawing/2014/main" id="{2565A863-7818-0E13-5C24-FB7E0AB4701E}"/>
                </a:ext>
              </a:extLst>
            </p:cNvPr>
            <p:cNvGrpSpPr/>
            <p:nvPr/>
          </p:nvGrpSpPr>
          <p:grpSpPr>
            <a:xfrm>
              <a:off x="4380897" y="422838"/>
              <a:ext cx="530012" cy="530012"/>
              <a:chOff x="3856185" y="787525"/>
              <a:chExt cx="470933" cy="470933"/>
            </a:xfrm>
          </p:grpSpPr>
          <p:grpSp>
            <p:nvGrpSpPr>
              <p:cNvPr id="93" name="グループ化 92">
                <a:extLst>
                  <a:ext uri="{FF2B5EF4-FFF2-40B4-BE49-F238E27FC236}">
                    <a16:creationId xmlns:a16="http://schemas.microsoft.com/office/drawing/2014/main" id="{030567B5-9B36-CDCB-8E19-5CAD16B71712}"/>
                  </a:ext>
                </a:extLst>
              </p:cNvPr>
              <p:cNvGrpSpPr/>
              <p:nvPr/>
            </p:nvGrpSpPr>
            <p:grpSpPr>
              <a:xfrm>
                <a:off x="3856185" y="787525"/>
                <a:ext cx="470933" cy="470933"/>
                <a:chOff x="1364349" y="1036220"/>
                <a:chExt cx="470933" cy="470933"/>
              </a:xfrm>
            </p:grpSpPr>
            <p:pic>
              <p:nvPicPr>
                <p:cNvPr id="98" name="図 97" descr="図形, アイコン&#10;&#10;自動的に生成された説明">
                  <a:extLst>
                    <a:ext uri="{FF2B5EF4-FFF2-40B4-BE49-F238E27FC236}">
                      <a16:creationId xmlns:a16="http://schemas.microsoft.com/office/drawing/2014/main" id="{C2598C0B-56B5-A3E2-1A68-07BFAA6DCBD7}"/>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01" name="正方形/長方形 100">
                  <a:extLst>
                    <a:ext uri="{FF2B5EF4-FFF2-40B4-BE49-F238E27FC236}">
                      <a16:creationId xmlns:a16="http://schemas.microsoft.com/office/drawing/2014/main" id="{2DE96D2A-1B48-ABE1-593F-DFBF19A4BEB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94" name="テキスト ボックス 93">
                <a:extLst>
                  <a:ext uri="{FF2B5EF4-FFF2-40B4-BE49-F238E27FC236}">
                    <a16:creationId xmlns:a16="http://schemas.microsoft.com/office/drawing/2014/main" id="{A2A37C44-33BD-0717-CA04-06DFFB6C376F}"/>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3" name="グループ化 82">
              <a:extLst>
                <a:ext uri="{FF2B5EF4-FFF2-40B4-BE49-F238E27FC236}">
                  <a16:creationId xmlns:a16="http://schemas.microsoft.com/office/drawing/2014/main" id="{B672C52A-685D-6F03-7FBD-2B1AA45B3E4D}"/>
                </a:ext>
              </a:extLst>
            </p:cNvPr>
            <p:cNvGrpSpPr/>
            <p:nvPr/>
          </p:nvGrpSpPr>
          <p:grpSpPr>
            <a:xfrm>
              <a:off x="3665892" y="421223"/>
              <a:ext cx="530012" cy="530012"/>
              <a:chOff x="3856185" y="787525"/>
              <a:chExt cx="470933" cy="470933"/>
            </a:xfrm>
          </p:grpSpPr>
          <p:grpSp>
            <p:nvGrpSpPr>
              <p:cNvPr id="89" name="グループ化 88">
                <a:extLst>
                  <a:ext uri="{FF2B5EF4-FFF2-40B4-BE49-F238E27FC236}">
                    <a16:creationId xmlns:a16="http://schemas.microsoft.com/office/drawing/2014/main" id="{05F4F93F-8FC0-5041-C1E9-ACCBAD884946}"/>
                  </a:ext>
                </a:extLst>
              </p:cNvPr>
              <p:cNvGrpSpPr/>
              <p:nvPr/>
            </p:nvGrpSpPr>
            <p:grpSpPr>
              <a:xfrm>
                <a:off x="3856185" y="787525"/>
                <a:ext cx="470933" cy="470933"/>
                <a:chOff x="1364349" y="1036220"/>
                <a:chExt cx="470933" cy="470933"/>
              </a:xfrm>
            </p:grpSpPr>
            <p:pic>
              <p:nvPicPr>
                <p:cNvPr id="91" name="図 90" descr="図形, アイコン&#10;&#10;自動的に生成された説明">
                  <a:extLst>
                    <a:ext uri="{FF2B5EF4-FFF2-40B4-BE49-F238E27FC236}">
                      <a16:creationId xmlns:a16="http://schemas.microsoft.com/office/drawing/2014/main" id="{1AA892CF-FA90-E875-6A88-34FA054BF882}"/>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92" name="正方形/長方形 91">
                  <a:extLst>
                    <a:ext uri="{FF2B5EF4-FFF2-40B4-BE49-F238E27FC236}">
                      <a16:creationId xmlns:a16="http://schemas.microsoft.com/office/drawing/2014/main" id="{CB6A7193-47EE-25B7-FF74-BE55B43795D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90" name="テキスト ボックス 89">
                <a:extLst>
                  <a:ext uri="{FF2B5EF4-FFF2-40B4-BE49-F238E27FC236}">
                    <a16:creationId xmlns:a16="http://schemas.microsoft.com/office/drawing/2014/main" id="{85B8DDFD-8020-6EBB-524C-1619F5DECBD0}"/>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4" name="グループ化 83">
              <a:extLst>
                <a:ext uri="{FF2B5EF4-FFF2-40B4-BE49-F238E27FC236}">
                  <a16:creationId xmlns:a16="http://schemas.microsoft.com/office/drawing/2014/main" id="{04A9D15A-CD73-E2A7-436B-D2F44C448D99}"/>
                </a:ext>
              </a:extLst>
            </p:cNvPr>
            <p:cNvGrpSpPr/>
            <p:nvPr/>
          </p:nvGrpSpPr>
          <p:grpSpPr>
            <a:xfrm>
              <a:off x="5068768" y="419199"/>
              <a:ext cx="530012" cy="530012"/>
              <a:chOff x="3856185" y="787525"/>
              <a:chExt cx="470933" cy="470933"/>
            </a:xfrm>
          </p:grpSpPr>
          <p:grpSp>
            <p:nvGrpSpPr>
              <p:cNvPr id="85" name="グループ化 84">
                <a:extLst>
                  <a:ext uri="{FF2B5EF4-FFF2-40B4-BE49-F238E27FC236}">
                    <a16:creationId xmlns:a16="http://schemas.microsoft.com/office/drawing/2014/main" id="{EDA76EF5-292D-D555-06B7-9E387D8DFAD8}"/>
                  </a:ext>
                </a:extLst>
              </p:cNvPr>
              <p:cNvGrpSpPr/>
              <p:nvPr/>
            </p:nvGrpSpPr>
            <p:grpSpPr>
              <a:xfrm>
                <a:off x="3856185" y="787525"/>
                <a:ext cx="470933" cy="470933"/>
                <a:chOff x="1364349" y="1036220"/>
                <a:chExt cx="470933" cy="470933"/>
              </a:xfrm>
            </p:grpSpPr>
            <p:pic>
              <p:nvPicPr>
                <p:cNvPr id="87" name="図 86" descr="図形, アイコン&#10;&#10;自動的に生成された説明">
                  <a:extLst>
                    <a:ext uri="{FF2B5EF4-FFF2-40B4-BE49-F238E27FC236}">
                      <a16:creationId xmlns:a16="http://schemas.microsoft.com/office/drawing/2014/main" id="{61610DD3-49F9-C32C-3758-4EA5B3AE4374}"/>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88" name="正方形/長方形 87">
                  <a:extLst>
                    <a:ext uri="{FF2B5EF4-FFF2-40B4-BE49-F238E27FC236}">
                      <a16:creationId xmlns:a16="http://schemas.microsoft.com/office/drawing/2014/main" id="{5426B1A1-3E95-3F1A-7D7F-18C0D85EF69F}"/>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86" name="テキスト ボックス 85">
                <a:extLst>
                  <a:ext uri="{FF2B5EF4-FFF2-40B4-BE49-F238E27FC236}">
                    <a16:creationId xmlns:a16="http://schemas.microsoft.com/office/drawing/2014/main" id="{D8ADE231-91CF-1CC7-97FD-4BC92EF88CE6}"/>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121" name="グループ化 120">
            <a:extLst>
              <a:ext uri="{FF2B5EF4-FFF2-40B4-BE49-F238E27FC236}">
                <a16:creationId xmlns:a16="http://schemas.microsoft.com/office/drawing/2014/main" id="{F49120B3-4763-7348-25DC-DA8E42F1166B}"/>
              </a:ext>
            </a:extLst>
          </p:cNvPr>
          <p:cNvGrpSpPr/>
          <p:nvPr/>
        </p:nvGrpSpPr>
        <p:grpSpPr>
          <a:xfrm>
            <a:off x="2819352" y="2177135"/>
            <a:ext cx="2949631" cy="724795"/>
            <a:chOff x="2795289" y="315383"/>
            <a:chExt cx="2949631" cy="724795"/>
          </a:xfrm>
        </p:grpSpPr>
        <p:sp>
          <p:nvSpPr>
            <p:cNvPr id="122" name="四角形吹き出し 121">
              <a:extLst>
                <a:ext uri="{FF2B5EF4-FFF2-40B4-BE49-F238E27FC236}">
                  <a16:creationId xmlns:a16="http://schemas.microsoft.com/office/drawing/2014/main" id="{3F7F35D1-E59F-0D51-70FE-A3FF16EA23EA}"/>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123" name="グループ化 122">
              <a:extLst>
                <a:ext uri="{FF2B5EF4-FFF2-40B4-BE49-F238E27FC236}">
                  <a16:creationId xmlns:a16="http://schemas.microsoft.com/office/drawing/2014/main" id="{BF32D6BC-1568-8CD4-3BA2-D07EC7BB92B7}"/>
                </a:ext>
              </a:extLst>
            </p:cNvPr>
            <p:cNvGrpSpPr/>
            <p:nvPr/>
          </p:nvGrpSpPr>
          <p:grpSpPr>
            <a:xfrm>
              <a:off x="2981522" y="419304"/>
              <a:ext cx="530012" cy="530012"/>
              <a:chOff x="3856185" y="787525"/>
              <a:chExt cx="470933" cy="470933"/>
            </a:xfrm>
          </p:grpSpPr>
          <p:grpSp>
            <p:nvGrpSpPr>
              <p:cNvPr id="565" name="グループ化 564">
                <a:extLst>
                  <a:ext uri="{FF2B5EF4-FFF2-40B4-BE49-F238E27FC236}">
                    <a16:creationId xmlns:a16="http://schemas.microsoft.com/office/drawing/2014/main" id="{49389395-4F22-2776-B9DB-7D94BF66FEBF}"/>
                  </a:ext>
                </a:extLst>
              </p:cNvPr>
              <p:cNvGrpSpPr/>
              <p:nvPr/>
            </p:nvGrpSpPr>
            <p:grpSpPr>
              <a:xfrm>
                <a:off x="3856185" y="787525"/>
                <a:ext cx="470933" cy="470933"/>
                <a:chOff x="1364349" y="1036220"/>
                <a:chExt cx="470933" cy="470933"/>
              </a:xfrm>
            </p:grpSpPr>
            <p:pic>
              <p:nvPicPr>
                <p:cNvPr id="570" name="図 569" descr="図形, アイコン&#10;&#10;自動的に生成された説明">
                  <a:extLst>
                    <a:ext uri="{FF2B5EF4-FFF2-40B4-BE49-F238E27FC236}">
                      <a16:creationId xmlns:a16="http://schemas.microsoft.com/office/drawing/2014/main" id="{B07564C2-1D54-8713-D6C6-6277EEC6210B}"/>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71" name="正方形/長方形 570">
                  <a:extLst>
                    <a:ext uri="{FF2B5EF4-FFF2-40B4-BE49-F238E27FC236}">
                      <a16:creationId xmlns:a16="http://schemas.microsoft.com/office/drawing/2014/main" id="{756AE287-748F-CE49-04D5-1C1CA95BAF4D}"/>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66" name="テキスト ボックス 565">
                <a:extLst>
                  <a:ext uri="{FF2B5EF4-FFF2-40B4-BE49-F238E27FC236}">
                    <a16:creationId xmlns:a16="http://schemas.microsoft.com/office/drawing/2014/main" id="{0DDE8522-A299-BC0D-D175-B3790CB67F41}"/>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4" name="グループ化 123">
              <a:extLst>
                <a:ext uri="{FF2B5EF4-FFF2-40B4-BE49-F238E27FC236}">
                  <a16:creationId xmlns:a16="http://schemas.microsoft.com/office/drawing/2014/main" id="{AD1007FF-0E43-20F8-7FE0-A4E80F9D978C}"/>
                </a:ext>
              </a:extLst>
            </p:cNvPr>
            <p:cNvGrpSpPr/>
            <p:nvPr/>
          </p:nvGrpSpPr>
          <p:grpSpPr>
            <a:xfrm>
              <a:off x="4380897" y="422838"/>
              <a:ext cx="530012" cy="530012"/>
              <a:chOff x="3856185" y="787525"/>
              <a:chExt cx="470933" cy="470933"/>
            </a:xfrm>
          </p:grpSpPr>
          <p:grpSp>
            <p:nvGrpSpPr>
              <p:cNvPr id="559" name="グループ化 558">
                <a:extLst>
                  <a:ext uri="{FF2B5EF4-FFF2-40B4-BE49-F238E27FC236}">
                    <a16:creationId xmlns:a16="http://schemas.microsoft.com/office/drawing/2014/main" id="{0432829B-0991-8D52-C23B-CB3E03A12283}"/>
                  </a:ext>
                </a:extLst>
              </p:cNvPr>
              <p:cNvGrpSpPr/>
              <p:nvPr/>
            </p:nvGrpSpPr>
            <p:grpSpPr>
              <a:xfrm>
                <a:off x="3856185" y="787525"/>
                <a:ext cx="470933" cy="470933"/>
                <a:chOff x="1364349" y="1036220"/>
                <a:chExt cx="470933" cy="470933"/>
              </a:xfrm>
            </p:grpSpPr>
            <p:pic>
              <p:nvPicPr>
                <p:cNvPr id="561" name="図 560" descr="図形, アイコン&#10;&#10;自動的に生成された説明">
                  <a:extLst>
                    <a:ext uri="{FF2B5EF4-FFF2-40B4-BE49-F238E27FC236}">
                      <a16:creationId xmlns:a16="http://schemas.microsoft.com/office/drawing/2014/main" id="{4663E46E-63EB-D3EA-D0B5-5502EC2BB3E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62" name="正方形/長方形 561">
                  <a:extLst>
                    <a:ext uri="{FF2B5EF4-FFF2-40B4-BE49-F238E27FC236}">
                      <a16:creationId xmlns:a16="http://schemas.microsoft.com/office/drawing/2014/main" id="{53DAED12-AFE5-AAB8-7310-BCEE1CCA26E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60" name="テキスト ボックス 559">
                <a:extLst>
                  <a:ext uri="{FF2B5EF4-FFF2-40B4-BE49-F238E27FC236}">
                    <a16:creationId xmlns:a16="http://schemas.microsoft.com/office/drawing/2014/main" id="{8FE368BA-FE61-8F31-577A-F7B01D270FE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5" name="グループ化 124">
              <a:extLst>
                <a:ext uri="{FF2B5EF4-FFF2-40B4-BE49-F238E27FC236}">
                  <a16:creationId xmlns:a16="http://schemas.microsoft.com/office/drawing/2014/main" id="{DB1FCCA6-3EAA-6ACE-FA9C-D715EEBEB1E9}"/>
                </a:ext>
              </a:extLst>
            </p:cNvPr>
            <p:cNvGrpSpPr/>
            <p:nvPr/>
          </p:nvGrpSpPr>
          <p:grpSpPr>
            <a:xfrm>
              <a:off x="3665892" y="421223"/>
              <a:ext cx="530012" cy="530012"/>
              <a:chOff x="3856185" y="787525"/>
              <a:chExt cx="470933" cy="470933"/>
            </a:xfrm>
          </p:grpSpPr>
          <p:grpSp>
            <p:nvGrpSpPr>
              <p:cNvPr id="554" name="グループ化 553">
                <a:extLst>
                  <a:ext uri="{FF2B5EF4-FFF2-40B4-BE49-F238E27FC236}">
                    <a16:creationId xmlns:a16="http://schemas.microsoft.com/office/drawing/2014/main" id="{1E388CC7-FFEE-5F5E-7516-A9991E058566}"/>
                  </a:ext>
                </a:extLst>
              </p:cNvPr>
              <p:cNvGrpSpPr/>
              <p:nvPr/>
            </p:nvGrpSpPr>
            <p:grpSpPr>
              <a:xfrm>
                <a:off x="3856185" y="787525"/>
                <a:ext cx="470933" cy="470933"/>
                <a:chOff x="1364349" y="1036220"/>
                <a:chExt cx="470933" cy="470933"/>
              </a:xfrm>
            </p:grpSpPr>
            <p:pic>
              <p:nvPicPr>
                <p:cNvPr id="556" name="図 555" descr="図形, アイコン&#10;&#10;自動的に生成された説明">
                  <a:extLst>
                    <a:ext uri="{FF2B5EF4-FFF2-40B4-BE49-F238E27FC236}">
                      <a16:creationId xmlns:a16="http://schemas.microsoft.com/office/drawing/2014/main" id="{7903561C-49F1-16FA-AFF2-B051B780768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7" name="正方形/長方形 556">
                  <a:extLst>
                    <a:ext uri="{FF2B5EF4-FFF2-40B4-BE49-F238E27FC236}">
                      <a16:creationId xmlns:a16="http://schemas.microsoft.com/office/drawing/2014/main" id="{808BF813-C2B4-F5C5-FDE7-E79659AFBC5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55" name="テキスト ボックス 554">
                <a:extLst>
                  <a:ext uri="{FF2B5EF4-FFF2-40B4-BE49-F238E27FC236}">
                    <a16:creationId xmlns:a16="http://schemas.microsoft.com/office/drawing/2014/main" id="{CA51BEF8-DFA4-0014-867E-2326E0A1CCE9}"/>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6" name="グループ化 125">
              <a:extLst>
                <a:ext uri="{FF2B5EF4-FFF2-40B4-BE49-F238E27FC236}">
                  <a16:creationId xmlns:a16="http://schemas.microsoft.com/office/drawing/2014/main" id="{C8394221-8C6B-01C9-7FFF-38113B21CF87}"/>
                </a:ext>
              </a:extLst>
            </p:cNvPr>
            <p:cNvGrpSpPr/>
            <p:nvPr/>
          </p:nvGrpSpPr>
          <p:grpSpPr>
            <a:xfrm>
              <a:off x="5068768" y="419199"/>
              <a:ext cx="530012" cy="530012"/>
              <a:chOff x="3856185" y="787525"/>
              <a:chExt cx="470933" cy="470933"/>
            </a:xfrm>
          </p:grpSpPr>
          <p:grpSp>
            <p:nvGrpSpPr>
              <p:cNvPr id="127" name="グループ化 126">
                <a:extLst>
                  <a:ext uri="{FF2B5EF4-FFF2-40B4-BE49-F238E27FC236}">
                    <a16:creationId xmlns:a16="http://schemas.microsoft.com/office/drawing/2014/main" id="{353FF435-4391-BFE9-D83D-598B35D31D04}"/>
                  </a:ext>
                </a:extLst>
              </p:cNvPr>
              <p:cNvGrpSpPr/>
              <p:nvPr/>
            </p:nvGrpSpPr>
            <p:grpSpPr>
              <a:xfrm>
                <a:off x="3856185" y="787525"/>
                <a:ext cx="470933" cy="470933"/>
                <a:chOff x="1364349" y="1036220"/>
                <a:chExt cx="470933" cy="470933"/>
              </a:xfrm>
            </p:grpSpPr>
            <p:pic>
              <p:nvPicPr>
                <p:cNvPr id="552" name="図 551" descr="図形, アイコン&#10;&#10;自動的に生成された説明">
                  <a:extLst>
                    <a:ext uri="{FF2B5EF4-FFF2-40B4-BE49-F238E27FC236}">
                      <a16:creationId xmlns:a16="http://schemas.microsoft.com/office/drawing/2014/main" id="{1166BBE3-06EE-09C8-3C43-9FA1B5EF8410}"/>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3" name="正方形/長方形 552">
                  <a:extLst>
                    <a:ext uri="{FF2B5EF4-FFF2-40B4-BE49-F238E27FC236}">
                      <a16:creationId xmlns:a16="http://schemas.microsoft.com/office/drawing/2014/main" id="{DBA5A51C-409C-E956-5C54-644777923FB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51" name="テキスト ボックス 550">
                <a:extLst>
                  <a:ext uri="{FF2B5EF4-FFF2-40B4-BE49-F238E27FC236}">
                    <a16:creationId xmlns:a16="http://schemas.microsoft.com/office/drawing/2014/main" id="{FB15579A-A9C0-2796-73BA-D2D080900F0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572" name="グループ化 571">
            <a:extLst>
              <a:ext uri="{FF2B5EF4-FFF2-40B4-BE49-F238E27FC236}">
                <a16:creationId xmlns:a16="http://schemas.microsoft.com/office/drawing/2014/main" id="{72A29CF3-DAFA-E084-D9BC-509385F713A5}"/>
              </a:ext>
            </a:extLst>
          </p:cNvPr>
          <p:cNvGrpSpPr/>
          <p:nvPr/>
        </p:nvGrpSpPr>
        <p:grpSpPr>
          <a:xfrm>
            <a:off x="1451170" y="1322316"/>
            <a:ext cx="1462819" cy="895417"/>
            <a:chOff x="-12380" y="1881999"/>
            <a:chExt cx="1553658" cy="951021"/>
          </a:xfrm>
        </p:grpSpPr>
        <p:grpSp>
          <p:nvGrpSpPr>
            <p:cNvPr id="574" name="グループ化 573">
              <a:extLst>
                <a:ext uri="{FF2B5EF4-FFF2-40B4-BE49-F238E27FC236}">
                  <a16:creationId xmlns:a16="http://schemas.microsoft.com/office/drawing/2014/main" id="{A591F26B-6A22-5D9B-C5AD-60DA8EBDFE1B}"/>
                </a:ext>
              </a:extLst>
            </p:cNvPr>
            <p:cNvGrpSpPr/>
            <p:nvPr/>
          </p:nvGrpSpPr>
          <p:grpSpPr>
            <a:xfrm>
              <a:off x="495417" y="1881999"/>
              <a:ext cx="516146" cy="600343"/>
              <a:chOff x="1573161" y="916497"/>
              <a:chExt cx="1376516" cy="1089283"/>
            </a:xfrm>
          </p:grpSpPr>
          <p:sp>
            <p:nvSpPr>
              <p:cNvPr id="128" name="フローチャート: 磁気ディスク 127">
                <a:extLst>
                  <a:ext uri="{FF2B5EF4-FFF2-40B4-BE49-F238E27FC236}">
                    <a16:creationId xmlns:a16="http://schemas.microsoft.com/office/drawing/2014/main" id="{B0CD82C0-A20F-CA99-2A5E-DB1D09793AA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29" name="フローチャート: 磁気ディスク 128">
                <a:extLst>
                  <a:ext uri="{FF2B5EF4-FFF2-40B4-BE49-F238E27FC236}">
                    <a16:creationId xmlns:a16="http://schemas.microsoft.com/office/drawing/2014/main" id="{53A1A917-99C1-1768-697F-39734EDDBD78}"/>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0" name="フローチャート: 磁気ディスク 129">
                <a:extLst>
                  <a:ext uri="{FF2B5EF4-FFF2-40B4-BE49-F238E27FC236}">
                    <a16:creationId xmlns:a16="http://schemas.microsoft.com/office/drawing/2014/main" id="{12B03D10-7C70-7F03-627E-1F12B0EB5D7E}"/>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75" name="テキスト ボックス 574">
              <a:extLst>
                <a:ext uri="{FF2B5EF4-FFF2-40B4-BE49-F238E27FC236}">
                  <a16:creationId xmlns:a16="http://schemas.microsoft.com/office/drawing/2014/main" id="{FDBF0B45-911E-2C82-4276-169F7B7D00CD}"/>
                </a:ext>
              </a:extLst>
            </p:cNvPr>
            <p:cNvSpPr txBox="1"/>
            <p:nvPr/>
          </p:nvSpPr>
          <p:spPr>
            <a:xfrm>
              <a:off x="-12380" y="2538820"/>
              <a:ext cx="1553658" cy="294200"/>
            </a:xfrm>
            <a:prstGeom prst="rect">
              <a:avLst/>
            </a:prstGeom>
            <a:noFill/>
          </p:spPr>
          <p:txBody>
            <a:bodyPr wrap="square" rtlCol="0" anchor="ctr">
              <a:spAutoFit/>
            </a:bodyPr>
            <a:lstStyle/>
            <a:p>
              <a:pPr algn="ctr"/>
              <a:r>
                <a:rPr kumimoji="1" lang="ja-JP" altLang="en-US" sz="1200">
                  <a:latin typeface="Hiragino Sans W4" panose="020B0400000000000000" pitchFamily="34" charset="-128"/>
                  <a:ea typeface="Hiragino Sans W4" panose="020B0400000000000000" pitchFamily="34" charset="-128"/>
                </a:rPr>
                <a:t>英語データセット</a:t>
              </a:r>
            </a:p>
          </p:txBody>
        </p:sp>
      </p:grpSp>
      <p:grpSp>
        <p:nvGrpSpPr>
          <p:cNvPr id="131" name="グループ化 130">
            <a:extLst>
              <a:ext uri="{FF2B5EF4-FFF2-40B4-BE49-F238E27FC236}">
                <a16:creationId xmlns:a16="http://schemas.microsoft.com/office/drawing/2014/main" id="{9E01590E-A6AD-777D-7B0A-827980BC8DE1}"/>
              </a:ext>
            </a:extLst>
          </p:cNvPr>
          <p:cNvGrpSpPr/>
          <p:nvPr/>
        </p:nvGrpSpPr>
        <p:grpSpPr>
          <a:xfrm>
            <a:off x="1298652" y="2208066"/>
            <a:ext cx="1659552" cy="895095"/>
            <a:chOff x="-164245" y="1881999"/>
            <a:chExt cx="1762608" cy="950679"/>
          </a:xfrm>
        </p:grpSpPr>
        <p:grpSp>
          <p:nvGrpSpPr>
            <p:cNvPr id="132" name="グループ化 131">
              <a:extLst>
                <a:ext uri="{FF2B5EF4-FFF2-40B4-BE49-F238E27FC236}">
                  <a16:creationId xmlns:a16="http://schemas.microsoft.com/office/drawing/2014/main" id="{235F7EE0-C743-3F40-2D03-17187E316DF3}"/>
                </a:ext>
              </a:extLst>
            </p:cNvPr>
            <p:cNvGrpSpPr/>
            <p:nvPr/>
          </p:nvGrpSpPr>
          <p:grpSpPr>
            <a:xfrm>
              <a:off x="495417" y="1881999"/>
              <a:ext cx="516146" cy="600343"/>
              <a:chOff x="1573161" y="916497"/>
              <a:chExt cx="1376516" cy="1089283"/>
            </a:xfrm>
          </p:grpSpPr>
          <p:sp>
            <p:nvSpPr>
              <p:cNvPr id="135" name="フローチャート: 磁気ディスク 134">
                <a:extLst>
                  <a:ext uri="{FF2B5EF4-FFF2-40B4-BE49-F238E27FC236}">
                    <a16:creationId xmlns:a16="http://schemas.microsoft.com/office/drawing/2014/main" id="{A3A7CC08-D078-0F1B-342C-68C529281B5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6" name="フローチャート: 磁気ディスク 135">
                <a:extLst>
                  <a:ext uri="{FF2B5EF4-FFF2-40B4-BE49-F238E27FC236}">
                    <a16:creationId xmlns:a16="http://schemas.microsoft.com/office/drawing/2014/main" id="{341369F3-A768-4483-BA55-988741D6B25A}"/>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7" name="フローチャート: 磁気ディスク 136">
                <a:extLst>
                  <a:ext uri="{FF2B5EF4-FFF2-40B4-BE49-F238E27FC236}">
                    <a16:creationId xmlns:a16="http://schemas.microsoft.com/office/drawing/2014/main" id="{A7885AE5-2005-5223-8E3F-4D186BA94D20}"/>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34" name="テキスト ボックス 133">
              <a:extLst>
                <a:ext uri="{FF2B5EF4-FFF2-40B4-BE49-F238E27FC236}">
                  <a16:creationId xmlns:a16="http://schemas.microsoft.com/office/drawing/2014/main" id="{6EB12342-BB79-ADED-0D7F-C9E01FBC3378}"/>
                </a:ext>
              </a:extLst>
            </p:cNvPr>
            <p:cNvSpPr txBox="1"/>
            <p:nvPr/>
          </p:nvSpPr>
          <p:spPr>
            <a:xfrm>
              <a:off x="-164245" y="2538478"/>
              <a:ext cx="1762608" cy="294200"/>
            </a:xfrm>
            <a:prstGeom prst="rect">
              <a:avLst/>
            </a:prstGeom>
            <a:noFill/>
          </p:spPr>
          <p:txBody>
            <a:bodyPr wrap="square" rtlCol="0" anchor="ctr">
              <a:spAutoFit/>
            </a:bodyPr>
            <a:lstStyle/>
            <a:p>
              <a:pPr algn="ctr"/>
              <a:r>
                <a:rPr lang="ja-JP" altLang="en-US" sz="1200">
                  <a:latin typeface="Hiragino Sans W4" panose="020B0400000000000000" pitchFamily="34" charset="-128"/>
                  <a:ea typeface="Hiragino Sans W4" panose="020B0400000000000000" pitchFamily="34" charset="-128"/>
                </a:rPr>
                <a:t>中国</a:t>
              </a:r>
              <a:r>
                <a:rPr kumimoji="1" lang="ja-JP" altLang="en-US" sz="1200">
                  <a:latin typeface="Hiragino Sans W4" panose="020B0400000000000000" pitchFamily="34" charset="-128"/>
                  <a:ea typeface="Hiragino Sans W4" panose="020B0400000000000000" pitchFamily="34" charset="-128"/>
                </a:rPr>
                <a:t>語データセット</a:t>
              </a:r>
            </a:p>
          </p:txBody>
        </p:sp>
      </p:grpSp>
      <p:cxnSp>
        <p:nvCxnSpPr>
          <p:cNvPr id="144" name="直線矢印コネクタ 143">
            <a:extLst>
              <a:ext uri="{FF2B5EF4-FFF2-40B4-BE49-F238E27FC236}">
                <a16:creationId xmlns:a16="http://schemas.microsoft.com/office/drawing/2014/main" id="{9FF90E63-A9EA-3BDD-D552-5E0F7822469C}"/>
              </a:ext>
            </a:extLst>
          </p:cNvPr>
          <p:cNvCxnSpPr>
            <a:cxnSpLocks/>
          </p:cNvCxnSpPr>
          <p:nvPr/>
        </p:nvCxnSpPr>
        <p:spPr>
          <a:xfrm rot="-3000000">
            <a:off x="1042422" y="1065262"/>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a:extLst>
              <a:ext uri="{FF2B5EF4-FFF2-40B4-BE49-F238E27FC236}">
                <a16:creationId xmlns:a16="http://schemas.microsoft.com/office/drawing/2014/main" id="{49EF61D4-57C6-1CC3-9512-5ED91254E7FA}"/>
              </a:ext>
            </a:extLst>
          </p:cNvPr>
          <p:cNvCxnSpPr>
            <a:cxnSpLocks/>
          </p:cNvCxnSpPr>
          <p:nvPr/>
        </p:nvCxnSpPr>
        <p:spPr>
          <a:xfrm rot="3000000">
            <a:off x="1038989" y="2147486"/>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グループ化 146">
            <a:extLst>
              <a:ext uri="{FF2B5EF4-FFF2-40B4-BE49-F238E27FC236}">
                <a16:creationId xmlns:a16="http://schemas.microsoft.com/office/drawing/2014/main" id="{7268F4F4-1E65-CD9F-44B1-0DD237A77DF4}"/>
              </a:ext>
            </a:extLst>
          </p:cNvPr>
          <p:cNvGrpSpPr/>
          <p:nvPr/>
        </p:nvGrpSpPr>
        <p:grpSpPr>
          <a:xfrm>
            <a:off x="6244147" y="369156"/>
            <a:ext cx="1866051" cy="909997"/>
            <a:chOff x="-212885" y="1881999"/>
            <a:chExt cx="1981930" cy="966508"/>
          </a:xfrm>
        </p:grpSpPr>
        <p:grpSp>
          <p:nvGrpSpPr>
            <p:cNvPr id="148" name="グループ化 147">
              <a:extLst>
                <a:ext uri="{FF2B5EF4-FFF2-40B4-BE49-F238E27FC236}">
                  <a16:creationId xmlns:a16="http://schemas.microsoft.com/office/drawing/2014/main" id="{3F527D68-57A3-CBA5-15AE-E4D836DEB937}"/>
                </a:ext>
              </a:extLst>
            </p:cNvPr>
            <p:cNvGrpSpPr/>
            <p:nvPr/>
          </p:nvGrpSpPr>
          <p:grpSpPr>
            <a:xfrm>
              <a:off x="495417" y="1881999"/>
              <a:ext cx="516146" cy="600343"/>
              <a:chOff x="1573161" y="916497"/>
              <a:chExt cx="1376516" cy="1089283"/>
            </a:xfrm>
          </p:grpSpPr>
          <p:sp>
            <p:nvSpPr>
              <p:cNvPr id="150" name="フローチャート: 磁気ディスク 149">
                <a:extLst>
                  <a:ext uri="{FF2B5EF4-FFF2-40B4-BE49-F238E27FC236}">
                    <a16:creationId xmlns:a16="http://schemas.microsoft.com/office/drawing/2014/main" id="{70449F2A-6B01-0208-6C6D-7E4C73C2C54B}"/>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51" name="フローチャート: 磁気ディスク 150">
                <a:extLst>
                  <a:ext uri="{FF2B5EF4-FFF2-40B4-BE49-F238E27FC236}">
                    <a16:creationId xmlns:a16="http://schemas.microsoft.com/office/drawing/2014/main" id="{D0823C29-65C0-3023-FF8F-84D8A8956D31}"/>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54" name="フローチャート: 磁気ディスク 153">
                <a:extLst>
                  <a:ext uri="{FF2B5EF4-FFF2-40B4-BE49-F238E27FC236}">
                    <a16:creationId xmlns:a16="http://schemas.microsoft.com/office/drawing/2014/main" id="{834049AF-AA87-4FA0-3EAA-333B388D95A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49" name="テキスト ボックス 148">
              <a:extLst>
                <a:ext uri="{FF2B5EF4-FFF2-40B4-BE49-F238E27FC236}">
                  <a16:creationId xmlns:a16="http://schemas.microsoft.com/office/drawing/2014/main" id="{B44778A5-EEA6-7E0B-4085-E206A3A44FBE}"/>
                </a:ext>
              </a:extLst>
            </p:cNvPr>
            <p:cNvSpPr txBox="1"/>
            <p:nvPr/>
          </p:nvSpPr>
          <p:spPr>
            <a:xfrm>
              <a:off x="-212885" y="2521617"/>
              <a:ext cx="1981930" cy="326890"/>
            </a:xfrm>
            <a:prstGeom prst="rect">
              <a:avLst/>
            </a:prstGeom>
            <a:solidFill>
              <a:schemeClr val="bg1"/>
            </a:solid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日本語データセット</a:t>
              </a:r>
            </a:p>
          </p:txBody>
        </p:sp>
      </p:grpSp>
      <p:grpSp>
        <p:nvGrpSpPr>
          <p:cNvPr id="155" name="グループ化 154">
            <a:extLst>
              <a:ext uri="{FF2B5EF4-FFF2-40B4-BE49-F238E27FC236}">
                <a16:creationId xmlns:a16="http://schemas.microsoft.com/office/drawing/2014/main" id="{FE957570-2D70-75F8-CEB5-06CEE0A58A79}"/>
              </a:ext>
            </a:extLst>
          </p:cNvPr>
          <p:cNvGrpSpPr/>
          <p:nvPr/>
        </p:nvGrpSpPr>
        <p:grpSpPr>
          <a:xfrm>
            <a:off x="6319763" y="1316959"/>
            <a:ext cx="1643099" cy="901702"/>
            <a:chOff x="-135646" y="1881999"/>
            <a:chExt cx="1745133" cy="957696"/>
          </a:xfrm>
        </p:grpSpPr>
        <p:grpSp>
          <p:nvGrpSpPr>
            <p:cNvPr id="159" name="グループ化 158">
              <a:extLst>
                <a:ext uri="{FF2B5EF4-FFF2-40B4-BE49-F238E27FC236}">
                  <a16:creationId xmlns:a16="http://schemas.microsoft.com/office/drawing/2014/main" id="{F55D2B79-4CFE-81DE-6E92-F218E9AD2FDA}"/>
                </a:ext>
              </a:extLst>
            </p:cNvPr>
            <p:cNvGrpSpPr/>
            <p:nvPr/>
          </p:nvGrpSpPr>
          <p:grpSpPr>
            <a:xfrm>
              <a:off x="495417" y="1881999"/>
              <a:ext cx="516146" cy="600343"/>
              <a:chOff x="1573161" y="916497"/>
              <a:chExt cx="1376516" cy="1089283"/>
            </a:xfrm>
          </p:grpSpPr>
          <p:sp>
            <p:nvSpPr>
              <p:cNvPr id="162" name="フローチャート: 磁気ディスク 161">
                <a:extLst>
                  <a:ext uri="{FF2B5EF4-FFF2-40B4-BE49-F238E27FC236}">
                    <a16:creationId xmlns:a16="http://schemas.microsoft.com/office/drawing/2014/main" id="{8FDC7DA1-9C73-085A-4DB3-7617CD77A32F}"/>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64" name="フローチャート: 磁気ディスク 163">
                <a:extLst>
                  <a:ext uri="{FF2B5EF4-FFF2-40B4-BE49-F238E27FC236}">
                    <a16:creationId xmlns:a16="http://schemas.microsoft.com/office/drawing/2014/main" id="{A85638BC-B4C6-1EE2-F406-28A05E090D9A}"/>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65" name="フローチャート: 磁気ディスク 164">
                <a:extLst>
                  <a:ext uri="{FF2B5EF4-FFF2-40B4-BE49-F238E27FC236}">
                    <a16:creationId xmlns:a16="http://schemas.microsoft.com/office/drawing/2014/main" id="{2FD795EA-809F-FA72-210B-3B928324460F}"/>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61" name="テキスト ボックス 160">
              <a:extLst>
                <a:ext uri="{FF2B5EF4-FFF2-40B4-BE49-F238E27FC236}">
                  <a16:creationId xmlns:a16="http://schemas.microsoft.com/office/drawing/2014/main" id="{4A9AEFDA-4F30-79C6-1F64-A3CECEF40A12}"/>
                </a:ext>
              </a:extLst>
            </p:cNvPr>
            <p:cNvSpPr txBox="1"/>
            <p:nvPr/>
          </p:nvSpPr>
          <p:spPr>
            <a:xfrm>
              <a:off x="-135646" y="2512805"/>
              <a:ext cx="1745133" cy="32689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英語データセット</a:t>
              </a:r>
            </a:p>
          </p:txBody>
        </p:sp>
      </p:grpSp>
      <p:grpSp>
        <p:nvGrpSpPr>
          <p:cNvPr id="166" name="グループ化 165">
            <a:extLst>
              <a:ext uri="{FF2B5EF4-FFF2-40B4-BE49-F238E27FC236}">
                <a16:creationId xmlns:a16="http://schemas.microsoft.com/office/drawing/2014/main" id="{A510DBC2-0B7A-8694-CA68-174DF0A1AB73}"/>
              </a:ext>
            </a:extLst>
          </p:cNvPr>
          <p:cNvGrpSpPr/>
          <p:nvPr/>
        </p:nvGrpSpPr>
        <p:grpSpPr>
          <a:xfrm>
            <a:off x="6225461" y="2181687"/>
            <a:ext cx="1903422" cy="912991"/>
            <a:chOff x="-225680" y="1881999"/>
            <a:chExt cx="2021622" cy="969687"/>
          </a:xfrm>
        </p:grpSpPr>
        <p:grpSp>
          <p:nvGrpSpPr>
            <p:cNvPr id="167" name="グループ化 166">
              <a:extLst>
                <a:ext uri="{FF2B5EF4-FFF2-40B4-BE49-F238E27FC236}">
                  <a16:creationId xmlns:a16="http://schemas.microsoft.com/office/drawing/2014/main" id="{298823E8-13D2-8844-7249-BBC9FBEC1D04}"/>
                </a:ext>
              </a:extLst>
            </p:cNvPr>
            <p:cNvGrpSpPr/>
            <p:nvPr/>
          </p:nvGrpSpPr>
          <p:grpSpPr>
            <a:xfrm>
              <a:off x="495417" y="1881999"/>
              <a:ext cx="516146" cy="600343"/>
              <a:chOff x="1573161" y="916497"/>
              <a:chExt cx="1376516" cy="1089283"/>
            </a:xfrm>
          </p:grpSpPr>
          <p:sp>
            <p:nvSpPr>
              <p:cNvPr id="170" name="フローチャート: 磁気ディスク 169">
                <a:extLst>
                  <a:ext uri="{FF2B5EF4-FFF2-40B4-BE49-F238E27FC236}">
                    <a16:creationId xmlns:a16="http://schemas.microsoft.com/office/drawing/2014/main" id="{F6F5A6D8-846F-4B51-44ED-1366FC5DDF7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71" name="フローチャート: 磁気ディスク 170">
                <a:extLst>
                  <a:ext uri="{FF2B5EF4-FFF2-40B4-BE49-F238E27FC236}">
                    <a16:creationId xmlns:a16="http://schemas.microsoft.com/office/drawing/2014/main" id="{336C2BEA-CD87-6A56-BC64-53E022926C2C}"/>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72" name="フローチャート: 磁気ディスク 171">
                <a:extLst>
                  <a:ext uri="{FF2B5EF4-FFF2-40B4-BE49-F238E27FC236}">
                    <a16:creationId xmlns:a16="http://schemas.microsoft.com/office/drawing/2014/main" id="{7901173A-0695-FB0F-38E6-3908BD230FCE}"/>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69" name="テキスト ボックス 168">
              <a:extLst>
                <a:ext uri="{FF2B5EF4-FFF2-40B4-BE49-F238E27FC236}">
                  <a16:creationId xmlns:a16="http://schemas.microsoft.com/office/drawing/2014/main" id="{663BF3AC-B06D-5AE3-EFE6-D215955D2191}"/>
                </a:ext>
              </a:extLst>
            </p:cNvPr>
            <p:cNvSpPr txBox="1"/>
            <p:nvPr/>
          </p:nvSpPr>
          <p:spPr>
            <a:xfrm>
              <a:off x="-225680" y="2524796"/>
              <a:ext cx="2021622" cy="32689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中国</a:t>
              </a:r>
              <a:r>
                <a:rPr kumimoji="1" lang="ja-JP" altLang="en-US" sz="1400">
                  <a:latin typeface="Hiragino Sans W4" panose="020B0400000000000000" pitchFamily="34" charset="-128"/>
                  <a:ea typeface="Hiragino Sans W4" panose="020B0400000000000000" pitchFamily="34" charset="-128"/>
                </a:rPr>
                <a:t>語データセット</a:t>
              </a:r>
            </a:p>
          </p:txBody>
        </p:sp>
      </p:grpSp>
      <p:grpSp>
        <p:nvGrpSpPr>
          <p:cNvPr id="595" name="グループ化 594">
            <a:extLst>
              <a:ext uri="{FF2B5EF4-FFF2-40B4-BE49-F238E27FC236}">
                <a16:creationId xmlns:a16="http://schemas.microsoft.com/office/drawing/2014/main" id="{EBFD4420-C8D1-6806-484E-E38446B6CBE9}"/>
              </a:ext>
            </a:extLst>
          </p:cNvPr>
          <p:cNvGrpSpPr/>
          <p:nvPr/>
        </p:nvGrpSpPr>
        <p:grpSpPr>
          <a:xfrm>
            <a:off x="10837897" y="315383"/>
            <a:ext cx="601944" cy="712459"/>
            <a:chOff x="10578525" y="2033062"/>
            <a:chExt cx="601944" cy="712459"/>
          </a:xfrm>
        </p:grpSpPr>
        <p:grpSp>
          <p:nvGrpSpPr>
            <p:cNvPr id="188" name="グループ化 187">
              <a:extLst>
                <a:ext uri="{FF2B5EF4-FFF2-40B4-BE49-F238E27FC236}">
                  <a16:creationId xmlns:a16="http://schemas.microsoft.com/office/drawing/2014/main" id="{DA3B12F1-D473-3FE2-EEB5-9395671EC260}"/>
                </a:ext>
              </a:extLst>
            </p:cNvPr>
            <p:cNvGrpSpPr/>
            <p:nvPr/>
          </p:nvGrpSpPr>
          <p:grpSpPr>
            <a:xfrm>
              <a:off x="10578525" y="2033062"/>
              <a:ext cx="391886" cy="542811"/>
              <a:chOff x="9443884" y="2091230"/>
              <a:chExt cx="391886" cy="542811"/>
            </a:xfrm>
          </p:grpSpPr>
          <p:sp>
            <p:nvSpPr>
              <p:cNvPr id="187" name="1 つの角を切り取った四角形 186">
                <a:extLst>
                  <a:ext uri="{FF2B5EF4-FFF2-40B4-BE49-F238E27FC236}">
                    <a16:creationId xmlns:a16="http://schemas.microsoft.com/office/drawing/2014/main" id="{64F50C1B-D834-D217-E871-16CED7CEB4C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81" name="図 180" descr="黒い背景に白い文字がある&#10;&#10;中程度の精度で自動的に生成された説明">
                <a:extLst>
                  <a:ext uri="{FF2B5EF4-FFF2-40B4-BE49-F238E27FC236}">
                    <a16:creationId xmlns:a16="http://schemas.microsoft.com/office/drawing/2014/main" id="{8DFF741B-C6B0-E101-FE41-7439C43604F2}"/>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89" name="グループ化 188">
              <a:extLst>
                <a:ext uri="{FF2B5EF4-FFF2-40B4-BE49-F238E27FC236}">
                  <a16:creationId xmlns:a16="http://schemas.microsoft.com/office/drawing/2014/main" id="{67AC2042-78FA-C730-4927-AE1115C37C8B}"/>
                </a:ext>
              </a:extLst>
            </p:cNvPr>
            <p:cNvGrpSpPr/>
            <p:nvPr/>
          </p:nvGrpSpPr>
          <p:grpSpPr>
            <a:xfrm>
              <a:off x="10686068" y="2107257"/>
              <a:ext cx="391886" cy="542811"/>
              <a:chOff x="9443884" y="2091230"/>
              <a:chExt cx="391886" cy="542811"/>
            </a:xfrm>
          </p:grpSpPr>
          <p:sp>
            <p:nvSpPr>
              <p:cNvPr id="191" name="1 つの角を切り取った四角形 190">
                <a:extLst>
                  <a:ext uri="{FF2B5EF4-FFF2-40B4-BE49-F238E27FC236}">
                    <a16:creationId xmlns:a16="http://schemas.microsoft.com/office/drawing/2014/main" id="{D6ED11D0-FD55-8A09-4098-E15D5DDA9FC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91" name="図 590" descr="黒い背景に白い文字がある&#10;&#10;中程度の精度で自動的に生成された説明">
                <a:extLst>
                  <a:ext uri="{FF2B5EF4-FFF2-40B4-BE49-F238E27FC236}">
                    <a16:creationId xmlns:a16="http://schemas.microsoft.com/office/drawing/2014/main" id="{AAE17C93-4C64-B68E-D4E3-A6417D30A29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592" name="グループ化 591">
              <a:extLst>
                <a:ext uri="{FF2B5EF4-FFF2-40B4-BE49-F238E27FC236}">
                  <a16:creationId xmlns:a16="http://schemas.microsoft.com/office/drawing/2014/main" id="{351DD2DD-201F-0478-17C8-3A166ABF7C43}"/>
                </a:ext>
              </a:extLst>
            </p:cNvPr>
            <p:cNvGrpSpPr/>
            <p:nvPr/>
          </p:nvGrpSpPr>
          <p:grpSpPr>
            <a:xfrm>
              <a:off x="10788583" y="2202710"/>
              <a:ext cx="391886" cy="542811"/>
              <a:chOff x="9443884" y="2091230"/>
              <a:chExt cx="391886" cy="542811"/>
            </a:xfrm>
          </p:grpSpPr>
          <p:sp>
            <p:nvSpPr>
              <p:cNvPr id="593" name="1 つの角を切り取った四角形 592">
                <a:extLst>
                  <a:ext uri="{FF2B5EF4-FFF2-40B4-BE49-F238E27FC236}">
                    <a16:creationId xmlns:a16="http://schemas.microsoft.com/office/drawing/2014/main" id="{EC281455-AB97-F50D-92A0-8D6F1C7CD75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94" name="図 593" descr="黒い背景に白い文字がある&#10;&#10;中程度の精度で自動的に生成された説明">
                <a:extLst>
                  <a:ext uri="{FF2B5EF4-FFF2-40B4-BE49-F238E27FC236}">
                    <a16:creationId xmlns:a16="http://schemas.microsoft.com/office/drawing/2014/main" id="{95BC4DF0-4794-B5C4-6391-97E013E11C3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grpSp>
        <p:nvGrpSpPr>
          <p:cNvPr id="596" name="グループ化 595">
            <a:extLst>
              <a:ext uri="{FF2B5EF4-FFF2-40B4-BE49-F238E27FC236}">
                <a16:creationId xmlns:a16="http://schemas.microsoft.com/office/drawing/2014/main" id="{92F70F41-C5BA-8088-0902-C0D671BE9311}"/>
              </a:ext>
            </a:extLst>
          </p:cNvPr>
          <p:cNvGrpSpPr/>
          <p:nvPr/>
        </p:nvGrpSpPr>
        <p:grpSpPr>
          <a:xfrm>
            <a:off x="10841923" y="1255159"/>
            <a:ext cx="601944" cy="712459"/>
            <a:chOff x="10578525" y="2033062"/>
            <a:chExt cx="601944" cy="712459"/>
          </a:xfrm>
        </p:grpSpPr>
        <p:grpSp>
          <p:nvGrpSpPr>
            <p:cNvPr id="597" name="グループ化 596">
              <a:extLst>
                <a:ext uri="{FF2B5EF4-FFF2-40B4-BE49-F238E27FC236}">
                  <a16:creationId xmlns:a16="http://schemas.microsoft.com/office/drawing/2014/main" id="{D8DB0957-68EC-B098-093F-2141F32A00CE}"/>
                </a:ext>
              </a:extLst>
            </p:cNvPr>
            <p:cNvGrpSpPr/>
            <p:nvPr/>
          </p:nvGrpSpPr>
          <p:grpSpPr>
            <a:xfrm>
              <a:off x="10578525" y="2033062"/>
              <a:ext cx="391886" cy="542811"/>
              <a:chOff x="9443884" y="2091230"/>
              <a:chExt cx="391886" cy="542811"/>
            </a:xfrm>
          </p:grpSpPr>
          <p:sp>
            <p:nvSpPr>
              <p:cNvPr id="610" name="1 つの角を切り取った四角形 609">
                <a:extLst>
                  <a:ext uri="{FF2B5EF4-FFF2-40B4-BE49-F238E27FC236}">
                    <a16:creationId xmlns:a16="http://schemas.microsoft.com/office/drawing/2014/main" id="{5B9B6CDF-5744-595C-F89F-CF3C3D201AD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11" name="図 610" descr="黒い背景に白い文字がある&#10;&#10;中程度の精度で自動的に生成された説明">
                <a:extLst>
                  <a:ext uri="{FF2B5EF4-FFF2-40B4-BE49-F238E27FC236}">
                    <a16:creationId xmlns:a16="http://schemas.microsoft.com/office/drawing/2014/main" id="{CA277913-D475-CAD7-7705-1AF50D1A3B39}"/>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8" name="グループ化 597">
              <a:extLst>
                <a:ext uri="{FF2B5EF4-FFF2-40B4-BE49-F238E27FC236}">
                  <a16:creationId xmlns:a16="http://schemas.microsoft.com/office/drawing/2014/main" id="{B8FEACE8-941C-16CF-CA01-D053C9FA8C88}"/>
                </a:ext>
              </a:extLst>
            </p:cNvPr>
            <p:cNvGrpSpPr/>
            <p:nvPr/>
          </p:nvGrpSpPr>
          <p:grpSpPr>
            <a:xfrm>
              <a:off x="10686068" y="2107257"/>
              <a:ext cx="391886" cy="542811"/>
              <a:chOff x="9443884" y="2091230"/>
              <a:chExt cx="391886" cy="542811"/>
            </a:xfrm>
          </p:grpSpPr>
          <p:sp>
            <p:nvSpPr>
              <p:cNvPr id="608" name="1 つの角を切り取った四角形 607">
                <a:extLst>
                  <a:ext uri="{FF2B5EF4-FFF2-40B4-BE49-F238E27FC236}">
                    <a16:creationId xmlns:a16="http://schemas.microsoft.com/office/drawing/2014/main" id="{A51AEF04-B800-58D5-73CC-624B8E45530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09" name="図 608" descr="黒い背景に白い文字がある&#10;&#10;中程度の精度で自動的に生成された説明">
                <a:extLst>
                  <a:ext uri="{FF2B5EF4-FFF2-40B4-BE49-F238E27FC236}">
                    <a16:creationId xmlns:a16="http://schemas.microsoft.com/office/drawing/2014/main" id="{CA0BEAD5-5C1B-47B6-0348-C5588A0C2832}"/>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9" name="グループ化 598">
              <a:extLst>
                <a:ext uri="{FF2B5EF4-FFF2-40B4-BE49-F238E27FC236}">
                  <a16:creationId xmlns:a16="http://schemas.microsoft.com/office/drawing/2014/main" id="{25577DC9-4110-2289-8ACB-F9D590A964FC}"/>
                </a:ext>
              </a:extLst>
            </p:cNvPr>
            <p:cNvGrpSpPr/>
            <p:nvPr/>
          </p:nvGrpSpPr>
          <p:grpSpPr>
            <a:xfrm>
              <a:off x="10788583" y="2202710"/>
              <a:ext cx="391886" cy="542811"/>
              <a:chOff x="9443884" y="2091230"/>
              <a:chExt cx="391886" cy="542811"/>
            </a:xfrm>
          </p:grpSpPr>
          <p:sp>
            <p:nvSpPr>
              <p:cNvPr id="600" name="1 つの角を切り取った四角形 599">
                <a:extLst>
                  <a:ext uri="{FF2B5EF4-FFF2-40B4-BE49-F238E27FC236}">
                    <a16:creationId xmlns:a16="http://schemas.microsoft.com/office/drawing/2014/main" id="{DF7C13E8-599F-3E5B-5DEE-6086A48BB2A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07" name="図 606" descr="黒い背景に白い文字がある&#10;&#10;中程度の精度で自動的に生成された説明">
                <a:extLst>
                  <a:ext uri="{FF2B5EF4-FFF2-40B4-BE49-F238E27FC236}">
                    <a16:creationId xmlns:a16="http://schemas.microsoft.com/office/drawing/2014/main" id="{72A6C3D0-6EBC-5A8A-C06B-918B56C06C61}"/>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grpSp>
        <p:nvGrpSpPr>
          <p:cNvPr id="612" name="グループ化 611">
            <a:extLst>
              <a:ext uri="{FF2B5EF4-FFF2-40B4-BE49-F238E27FC236}">
                <a16:creationId xmlns:a16="http://schemas.microsoft.com/office/drawing/2014/main" id="{5ACCF17C-90B9-6113-A57D-59B6EADE4927}"/>
              </a:ext>
            </a:extLst>
          </p:cNvPr>
          <p:cNvGrpSpPr/>
          <p:nvPr/>
        </p:nvGrpSpPr>
        <p:grpSpPr>
          <a:xfrm>
            <a:off x="10834390" y="2161931"/>
            <a:ext cx="601944" cy="712459"/>
            <a:chOff x="10578525" y="2033062"/>
            <a:chExt cx="601944" cy="712459"/>
          </a:xfrm>
        </p:grpSpPr>
        <p:grpSp>
          <p:nvGrpSpPr>
            <p:cNvPr id="613" name="グループ化 612">
              <a:extLst>
                <a:ext uri="{FF2B5EF4-FFF2-40B4-BE49-F238E27FC236}">
                  <a16:creationId xmlns:a16="http://schemas.microsoft.com/office/drawing/2014/main" id="{50C1B554-246E-BD42-08A1-D688A8F9673E}"/>
                </a:ext>
              </a:extLst>
            </p:cNvPr>
            <p:cNvGrpSpPr/>
            <p:nvPr/>
          </p:nvGrpSpPr>
          <p:grpSpPr>
            <a:xfrm>
              <a:off x="10578525" y="2033062"/>
              <a:ext cx="391886" cy="542811"/>
              <a:chOff x="9443884" y="2091230"/>
              <a:chExt cx="391886" cy="542811"/>
            </a:xfrm>
          </p:grpSpPr>
          <p:sp>
            <p:nvSpPr>
              <p:cNvPr id="622" name="1 つの角を切り取った四角形 621">
                <a:extLst>
                  <a:ext uri="{FF2B5EF4-FFF2-40B4-BE49-F238E27FC236}">
                    <a16:creationId xmlns:a16="http://schemas.microsoft.com/office/drawing/2014/main" id="{883A259F-3BA8-FFE0-F66E-32DCE22AFC4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23" name="図 622" descr="黒い背景に白い文字がある&#10;&#10;中程度の精度で自動的に生成された説明">
                <a:extLst>
                  <a:ext uri="{FF2B5EF4-FFF2-40B4-BE49-F238E27FC236}">
                    <a16:creationId xmlns:a16="http://schemas.microsoft.com/office/drawing/2014/main" id="{C404BD06-DAC8-5EBD-4047-4D7A2A2F652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4" name="グループ化 613">
              <a:extLst>
                <a:ext uri="{FF2B5EF4-FFF2-40B4-BE49-F238E27FC236}">
                  <a16:creationId xmlns:a16="http://schemas.microsoft.com/office/drawing/2014/main" id="{81C0AD5E-6856-57D1-BE8B-05CD5E20C756}"/>
                </a:ext>
              </a:extLst>
            </p:cNvPr>
            <p:cNvGrpSpPr/>
            <p:nvPr/>
          </p:nvGrpSpPr>
          <p:grpSpPr>
            <a:xfrm>
              <a:off x="10686068" y="2107257"/>
              <a:ext cx="391886" cy="542811"/>
              <a:chOff x="9443884" y="2091230"/>
              <a:chExt cx="391886" cy="542811"/>
            </a:xfrm>
          </p:grpSpPr>
          <p:sp>
            <p:nvSpPr>
              <p:cNvPr id="620" name="1 つの角を切り取った四角形 619">
                <a:extLst>
                  <a:ext uri="{FF2B5EF4-FFF2-40B4-BE49-F238E27FC236}">
                    <a16:creationId xmlns:a16="http://schemas.microsoft.com/office/drawing/2014/main" id="{71FEA031-2B59-4090-7834-438F90432BB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21" name="図 620" descr="黒い背景に白い文字がある&#10;&#10;中程度の精度で自動的に生成された説明">
                <a:extLst>
                  <a:ext uri="{FF2B5EF4-FFF2-40B4-BE49-F238E27FC236}">
                    <a16:creationId xmlns:a16="http://schemas.microsoft.com/office/drawing/2014/main" id="{456591BA-33F9-A9D3-1AA1-CB456DD1383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6" name="グループ化 615">
              <a:extLst>
                <a:ext uri="{FF2B5EF4-FFF2-40B4-BE49-F238E27FC236}">
                  <a16:creationId xmlns:a16="http://schemas.microsoft.com/office/drawing/2014/main" id="{0B3DC4BE-8C60-0498-E1F7-BDC6C6677168}"/>
                </a:ext>
              </a:extLst>
            </p:cNvPr>
            <p:cNvGrpSpPr/>
            <p:nvPr/>
          </p:nvGrpSpPr>
          <p:grpSpPr>
            <a:xfrm>
              <a:off x="10788583" y="2202710"/>
              <a:ext cx="391886" cy="542811"/>
              <a:chOff x="9443884" y="2091230"/>
              <a:chExt cx="391886" cy="542811"/>
            </a:xfrm>
          </p:grpSpPr>
          <p:sp>
            <p:nvSpPr>
              <p:cNvPr id="617" name="1 つの角を切り取った四角形 616">
                <a:extLst>
                  <a:ext uri="{FF2B5EF4-FFF2-40B4-BE49-F238E27FC236}">
                    <a16:creationId xmlns:a16="http://schemas.microsoft.com/office/drawing/2014/main" id="{0944272F-5B35-5427-0E05-18889EFEA6C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18" name="図 617" descr="黒い背景に白い文字がある&#10;&#10;中程度の精度で自動的に生成された説明">
                <a:extLst>
                  <a:ext uri="{FF2B5EF4-FFF2-40B4-BE49-F238E27FC236}">
                    <a16:creationId xmlns:a16="http://schemas.microsoft.com/office/drawing/2014/main" id="{B17F2254-C827-D8B6-701D-93D85BD2531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pic>
        <p:nvPicPr>
          <p:cNvPr id="624" name="図 623" descr="アイコン&#10;&#10;自動的に生成された説明">
            <a:extLst>
              <a:ext uri="{FF2B5EF4-FFF2-40B4-BE49-F238E27FC236}">
                <a16:creationId xmlns:a16="http://schemas.microsoft.com/office/drawing/2014/main" id="{EA155197-F668-DB57-4E98-C08AF7870C25}"/>
              </a:ext>
            </a:extLst>
          </p:cNvPr>
          <p:cNvPicPr>
            <a:picLocks noChangeAspect="1"/>
          </p:cNvPicPr>
          <p:nvPr/>
        </p:nvPicPr>
        <p:blipFill>
          <a:blip r:embed="rId8">
            <a:duotone>
              <a:schemeClr val="accent5">
                <a:shade val="45000"/>
                <a:satMod val="135000"/>
              </a:schemeClr>
              <a:prstClr val="white"/>
            </a:duotone>
          </a:blip>
          <a:stretch>
            <a:fillRect/>
          </a:stretch>
        </p:blipFill>
        <p:spPr>
          <a:xfrm>
            <a:off x="8696011" y="1088549"/>
            <a:ext cx="913708" cy="913708"/>
          </a:xfrm>
          <a:prstGeom prst="rect">
            <a:avLst/>
          </a:prstGeom>
        </p:spPr>
      </p:pic>
      <p:sp>
        <p:nvSpPr>
          <p:cNvPr id="637" name="テキスト ボックス 636">
            <a:extLst>
              <a:ext uri="{FF2B5EF4-FFF2-40B4-BE49-F238E27FC236}">
                <a16:creationId xmlns:a16="http://schemas.microsoft.com/office/drawing/2014/main" id="{703BB798-9320-046E-134E-6F990BBFED4C}"/>
              </a:ext>
            </a:extLst>
          </p:cNvPr>
          <p:cNvSpPr txBox="1"/>
          <p:nvPr/>
        </p:nvSpPr>
        <p:spPr>
          <a:xfrm>
            <a:off x="10494866" y="989125"/>
            <a:ext cx="1462819" cy="307777"/>
          </a:xfrm>
          <a:prstGeom prst="rect">
            <a:avLst/>
          </a:prstGeom>
          <a:noFill/>
        </p:spPr>
        <p:txBody>
          <a:bodyPr wrap="square" rtlCol="0" anchor="ctr">
            <a:spAutoFit/>
          </a:bodyPr>
          <a:lstStyle/>
          <a:p>
            <a:pPr algn="ctr"/>
            <a:r>
              <a:rPr kumimoji="1"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sp>
        <p:nvSpPr>
          <p:cNvPr id="192" name="テキスト ボックス 191">
            <a:extLst>
              <a:ext uri="{FF2B5EF4-FFF2-40B4-BE49-F238E27FC236}">
                <a16:creationId xmlns:a16="http://schemas.microsoft.com/office/drawing/2014/main" id="{FD436C4A-A07E-9B31-6964-EA28FFA45554}"/>
              </a:ext>
            </a:extLst>
          </p:cNvPr>
          <p:cNvSpPr txBox="1"/>
          <p:nvPr/>
        </p:nvSpPr>
        <p:spPr>
          <a:xfrm>
            <a:off x="10502399" y="1898536"/>
            <a:ext cx="1462819" cy="307777"/>
          </a:xfrm>
          <a:prstGeom prst="rect">
            <a:avLst/>
          </a:prstGeom>
          <a:noFill/>
        </p:spPr>
        <p:txBody>
          <a:bodyPr wrap="square" rtlCol="0" anchor="ctr">
            <a:spAutoFit/>
          </a:bodyPr>
          <a:lstStyle/>
          <a:p>
            <a:pPr algn="ctr"/>
            <a:r>
              <a:rPr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sp>
        <p:nvSpPr>
          <p:cNvPr id="193" name="テキスト ボックス 192">
            <a:extLst>
              <a:ext uri="{FF2B5EF4-FFF2-40B4-BE49-F238E27FC236}">
                <a16:creationId xmlns:a16="http://schemas.microsoft.com/office/drawing/2014/main" id="{1D1E526E-720D-DAB3-6778-7A0400235F41}"/>
              </a:ext>
            </a:extLst>
          </p:cNvPr>
          <p:cNvSpPr txBox="1"/>
          <p:nvPr/>
        </p:nvSpPr>
        <p:spPr>
          <a:xfrm>
            <a:off x="10466637" y="2805025"/>
            <a:ext cx="1462819" cy="307777"/>
          </a:xfrm>
          <a:prstGeom prst="rect">
            <a:avLst/>
          </a:prstGeom>
          <a:noFill/>
        </p:spPr>
        <p:txBody>
          <a:bodyPr wrap="square" rtlCol="0" anchor="ctr">
            <a:spAutoFit/>
          </a:bodyPr>
          <a:lstStyle/>
          <a:p>
            <a:pPr algn="ctr"/>
            <a:r>
              <a:rPr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cxnSp>
        <p:nvCxnSpPr>
          <p:cNvPr id="195" name="直線矢印コネクタ 194">
            <a:extLst>
              <a:ext uri="{FF2B5EF4-FFF2-40B4-BE49-F238E27FC236}">
                <a16:creationId xmlns:a16="http://schemas.microsoft.com/office/drawing/2014/main" id="{E8DCF456-A16B-DD7D-E50A-9DAA9EC67AF8}"/>
              </a:ext>
            </a:extLst>
          </p:cNvPr>
          <p:cNvCxnSpPr/>
          <p:nvPr/>
        </p:nvCxnSpPr>
        <p:spPr>
          <a:xfrm>
            <a:off x="7895744" y="1640196"/>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17087895-43ED-64E3-EAA4-859E6D08F190}"/>
              </a:ext>
            </a:extLst>
          </p:cNvPr>
          <p:cNvCxnSpPr>
            <a:cxnSpLocks/>
          </p:cNvCxnSpPr>
          <p:nvPr/>
        </p:nvCxnSpPr>
        <p:spPr>
          <a:xfrm rot="-2400000">
            <a:off x="7803575" y="228534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53B13105-019D-21FB-A45E-01F0E1CE0F9F}"/>
              </a:ext>
            </a:extLst>
          </p:cNvPr>
          <p:cNvCxnSpPr>
            <a:cxnSpLocks/>
          </p:cNvCxnSpPr>
          <p:nvPr/>
        </p:nvCxnSpPr>
        <p:spPr>
          <a:xfrm rot="24000000">
            <a:off x="7782165" y="933378"/>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97">
            <a:extLst>
              <a:ext uri="{FF2B5EF4-FFF2-40B4-BE49-F238E27FC236}">
                <a16:creationId xmlns:a16="http://schemas.microsoft.com/office/drawing/2014/main" id="{1DECEBEC-F6DF-6451-77C9-C4F61B8EC54A}"/>
              </a:ext>
            </a:extLst>
          </p:cNvPr>
          <p:cNvCxnSpPr/>
          <p:nvPr/>
        </p:nvCxnSpPr>
        <p:spPr>
          <a:xfrm>
            <a:off x="9870146" y="1633420"/>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矢印コネクタ 198">
            <a:extLst>
              <a:ext uri="{FF2B5EF4-FFF2-40B4-BE49-F238E27FC236}">
                <a16:creationId xmlns:a16="http://schemas.microsoft.com/office/drawing/2014/main" id="{7FD3B6C3-31C1-88F7-7AED-CBD7F68ED8E2}"/>
              </a:ext>
            </a:extLst>
          </p:cNvPr>
          <p:cNvCxnSpPr>
            <a:cxnSpLocks/>
          </p:cNvCxnSpPr>
          <p:nvPr/>
        </p:nvCxnSpPr>
        <p:spPr>
          <a:xfrm rot="19200000">
            <a:off x="9775884" y="95230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120AAB5B-5A5C-F01B-5664-7075B2590DE9}"/>
              </a:ext>
            </a:extLst>
          </p:cNvPr>
          <p:cNvCxnSpPr>
            <a:cxnSpLocks/>
          </p:cNvCxnSpPr>
          <p:nvPr/>
        </p:nvCxnSpPr>
        <p:spPr>
          <a:xfrm rot="2400000">
            <a:off x="9774817" y="232358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D133A195-BD30-9491-55AB-DCCC7774957A}"/>
              </a:ext>
            </a:extLst>
          </p:cNvPr>
          <p:cNvSpPr txBox="1"/>
          <p:nvPr/>
        </p:nvSpPr>
        <p:spPr>
          <a:xfrm>
            <a:off x="8423320" y="2029910"/>
            <a:ext cx="1462819" cy="523220"/>
          </a:xfrm>
          <a:prstGeom prst="rect">
            <a:avLst/>
          </a:prstGeom>
          <a:noFill/>
        </p:spPr>
        <p:txBody>
          <a:bodyPr wrap="square" rtlCol="0" anchor="ctr">
            <a:spAutoFit/>
          </a:bodyPr>
          <a:lstStyle/>
          <a:p>
            <a:pPr algn="ctr"/>
            <a:r>
              <a:rPr lang="en-US" altLang="ja-JP" sz="1400" dirty="0">
                <a:latin typeface="Hiragino Sans W4" panose="020B0400000000000000" pitchFamily="34" charset="-128"/>
                <a:ea typeface="Hiragino Sans W4" panose="020B0400000000000000" pitchFamily="34" charset="-128"/>
              </a:rPr>
              <a:t>GitHub Copilot</a:t>
            </a:r>
            <a:endParaRPr kumimoji="1" lang="ja-JP" altLang="en-US" sz="1400">
              <a:latin typeface="Hiragino Sans W4" panose="020B0400000000000000" pitchFamily="34" charset="-128"/>
              <a:ea typeface="Hiragino Sans W4" panose="020B0400000000000000" pitchFamily="34" charset="-128"/>
            </a:endParaRPr>
          </a:p>
        </p:txBody>
      </p:sp>
      <p:cxnSp>
        <p:nvCxnSpPr>
          <p:cNvPr id="461" name="直線コネクタ 460">
            <a:extLst>
              <a:ext uri="{FF2B5EF4-FFF2-40B4-BE49-F238E27FC236}">
                <a16:creationId xmlns:a16="http://schemas.microsoft.com/office/drawing/2014/main" id="{5C828117-2E4B-3ACC-A8F3-44D5391197A9}"/>
              </a:ext>
            </a:extLst>
          </p:cNvPr>
          <p:cNvCxnSpPr/>
          <p:nvPr/>
        </p:nvCxnSpPr>
        <p:spPr>
          <a:xfrm>
            <a:off x="5508595"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7" name="直線コネクタ 486">
            <a:extLst>
              <a:ext uri="{FF2B5EF4-FFF2-40B4-BE49-F238E27FC236}">
                <a16:creationId xmlns:a16="http://schemas.microsoft.com/office/drawing/2014/main" id="{B4D31453-1D7C-170A-EB5A-42EFF296BFF2}"/>
              </a:ext>
            </a:extLst>
          </p:cNvPr>
          <p:cNvCxnSpPr/>
          <p:nvPr/>
        </p:nvCxnSpPr>
        <p:spPr>
          <a:xfrm>
            <a:off x="10875419"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88" name="図 487" descr="アイコン&#10;&#10;自動的に生成された説明">
            <a:extLst>
              <a:ext uri="{FF2B5EF4-FFF2-40B4-BE49-F238E27FC236}">
                <a16:creationId xmlns:a16="http://schemas.microsoft.com/office/drawing/2014/main" id="{9CD55B7B-E1BE-31F3-EF3F-B620E275BAD4}"/>
              </a:ext>
            </a:extLst>
          </p:cNvPr>
          <p:cNvPicPr>
            <a:picLocks noChangeAspect="1"/>
          </p:cNvPicPr>
          <p:nvPr/>
        </p:nvPicPr>
        <p:blipFill>
          <a:blip r:embed="rId3"/>
          <a:stretch>
            <a:fillRect/>
          </a:stretch>
        </p:blipFill>
        <p:spPr>
          <a:xfrm rot="5400000" flipV="1">
            <a:off x="11456386" y="5606550"/>
            <a:ext cx="485547" cy="474427"/>
          </a:xfrm>
          <a:prstGeom prst="rect">
            <a:avLst/>
          </a:prstGeom>
        </p:spPr>
      </p:pic>
      <p:sp>
        <p:nvSpPr>
          <p:cNvPr id="489" name="テキスト ボックス 488">
            <a:extLst>
              <a:ext uri="{FF2B5EF4-FFF2-40B4-BE49-F238E27FC236}">
                <a16:creationId xmlns:a16="http://schemas.microsoft.com/office/drawing/2014/main" id="{90B07F73-C2E6-CFD6-7F27-A34CE1F82C40}"/>
              </a:ext>
            </a:extLst>
          </p:cNvPr>
          <p:cNvSpPr txBox="1"/>
          <p:nvPr/>
        </p:nvSpPr>
        <p:spPr>
          <a:xfrm>
            <a:off x="10871368" y="3568870"/>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(3)</a:t>
            </a:r>
            <a:endParaRPr kumimoji="1" lang="ja-JP" altLang="en-US" sz="1200">
              <a:latin typeface="Hiragino Sans W4" panose="020B0400000000000000" pitchFamily="34" charset="-128"/>
              <a:ea typeface="Hiragino Sans W4" panose="020B0400000000000000" pitchFamily="34" charset="-128"/>
            </a:endParaRPr>
          </a:p>
        </p:txBody>
      </p:sp>
      <p:pic>
        <p:nvPicPr>
          <p:cNvPr id="519" name="図 518" descr="黒い背景に白い文字がある&#10;&#10;中程度の精度で自動的に生成された説明">
            <a:extLst>
              <a:ext uri="{FF2B5EF4-FFF2-40B4-BE49-F238E27FC236}">
                <a16:creationId xmlns:a16="http://schemas.microsoft.com/office/drawing/2014/main" id="{C41CF25A-5BA1-6507-7941-B2B04C63CF7A}"/>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784221" y="3808367"/>
            <a:ext cx="391886" cy="485968"/>
          </a:xfrm>
          <a:prstGeom prst="rect">
            <a:avLst/>
          </a:prstGeom>
          <a:noFill/>
        </p:spPr>
      </p:pic>
      <p:pic>
        <p:nvPicPr>
          <p:cNvPr id="520" name="図 519" descr="黒い背景に白い文字がある&#10;&#10;中程度の精度で自動的に生成された説明">
            <a:extLst>
              <a:ext uri="{FF2B5EF4-FFF2-40B4-BE49-F238E27FC236}">
                <a16:creationId xmlns:a16="http://schemas.microsoft.com/office/drawing/2014/main" id="{73D10FCA-62DC-B684-5897-0F1626BE201A}"/>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323675" y="3801991"/>
            <a:ext cx="391886" cy="485968"/>
          </a:xfrm>
          <a:prstGeom prst="rect">
            <a:avLst/>
          </a:prstGeom>
          <a:noFill/>
        </p:spPr>
      </p:pic>
      <p:pic>
        <p:nvPicPr>
          <p:cNvPr id="521" name="図 520" descr="黒い背景に白い文字がある&#10;&#10;中程度の精度で自動的に生成された説明">
            <a:extLst>
              <a:ext uri="{FF2B5EF4-FFF2-40B4-BE49-F238E27FC236}">
                <a16:creationId xmlns:a16="http://schemas.microsoft.com/office/drawing/2014/main" id="{4EEF275D-6F2E-9783-05CA-1645261A277A}"/>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869137" y="3812759"/>
            <a:ext cx="391886" cy="485968"/>
          </a:xfrm>
          <a:prstGeom prst="rect">
            <a:avLst/>
          </a:prstGeom>
          <a:noFill/>
        </p:spPr>
      </p:pic>
      <mc:AlternateContent xmlns:mc="http://schemas.openxmlformats.org/markup-compatibility/2006" xmlns:a14="http://schemas.microsoft.com/office/drawing/2010/main">
        <mc:Choice Requires="a14">
          <p:sp>
            <p:nvSpPr>
              <p:cNvPr id="522" name="テキスト ボックス 521">
                <a:extLst>
                  <a:ext uri="{FF2B5EF4-FFF2-40B4-BE49-F238E27FC236}">
                    <a16:creationId xmlns:a16="http://schemas.microsoft.com/office/drawing/2014/main" id="{CA533890-F6E7-9554-9685-419BD551A410}"/>
                  </a:ext>
                </a:extLst>
              </p:cNvPr>
              <p:cNvSpPr txBox="1"/>
              <p:nvPr/>
            </p:nvSpPr>
            <p:spPr>
              <a:xfrm>
                <a:off x="8088396" y="4348953"/>
                <a:ext cx="2874035" cy="52322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kumimoji="1" lang="en-US" altLang="ja-JP" sz="1400" b="0" i="1" smtClean="0">
                        <a:latin typeface="Cambria Math" panose="02040503050406030204" pitchFamily="18" charset="0"/>
                        <a:ea typeface="Hiragino Kaku Gothic Pro W3" panose="020B0300000000000000" pitchFamily="34" charset="-128"/>
                      </a:rPr>
                      <m:t>𝛽</m:t>
                    </m:r>
                  </m:oMath>
                </a14:m>
                <a:r>
                  <a:rPr kumimoji="1" lang="ja-JP" altLang="en-US" sz="1400">
                    <a:latin typeface="Hiragino Sans W4" panose="020B0400000000000000" pitchFamily="34" charset="-128"/>
                    <a:ea typeface="Hiragino Sans W4" panose="020B0400000000000000" pitchFamily="34" charset="-128"/>
                  </a:rPr>
                  <a:t>に対して</a:t>
                </a:r>
                <a:r>
                  <a:rPr kumimoji="1" lang="en-US" altLang="ja-JP" sz="1400" dirty="0">
                    <a:latin typeface="Hiragino Sans W4" panose="020B0400000000000000" pitchFamily="34" charset="-128"/>
                    <a:ea typeface="Hiragino Sans W4" panose="020B0400000000000000" pitchFamily="34" charset="-128"/>
                  </a:rPr>
                  <a:t>GitHub Copilot</a:t>
                </a:r>
                <a:r>
                  <a:rPr kumimoji="1" lang="ja-JP" altLang="en-US" sz="1400">
                    <a:latin typeface="Hiragino Sans W4" panose="020B0400000000000000" pitchFamily="34" charset="-128"/>
                    <a:ea typeface="Hiragino Sans W4" panose="020B0400000000000000" pitchFamily="34" charset="-128"/>
                  </a:rPr>
                  <a:t>が</a:t>
                </a:r>
                <a:endParaRPr kumimoji="1"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推薦した各</a:t>
                </a:r>
                <a:r>
                  <a:rPr kumimoji="1" lang="ja-AU" altLang="en-US" sz="1400" dirty="0">
                    <a:latin typeface="Hiragino Sans W4" panose="020B0400000000000000" pitchFamily="34" charset="-128"/>
                    <a:ea typeface="Hiragino Sans W4" panose="020B0400000000000000" pitchFamily="34" charset="-128"/>
                  </a:rPr>
                  <a:t>コード</a:t>
                </a:r>
                <a:endParaRPr kumimoji="1" lang="ja-JP" altLang="en-US" sz="1400">
                  <a:latin typeface="Hiragino Sans W4" panose="020B0400000000000000" pitchFamily="34" charset="-128"/>
                  <a:ea typeface="Hiragino Sans W4" panose="020B0400000000000000" pitchFamily="34" charset="-128"/>
                </a:endParaRPr>
              </a:p>
            </p:txBody>
          </p:sp>
        </mc:Choice>
        <mc:Fallback xmlns="">
          <p:sp>
            <p:nvSpPr>
              <p:cNvPr id="522" name="テキスト ボックス 521">
                <a:extLst>
                  <a:ext uri="{FF2B5EF4-FFF2-40B4-BE49-F238E27FC236}">
                    <a16:creationId xmlns:a16="http://schemas.microsoft.com/office/drawing/2014/main" id="{CA533890-F6E7-9554-9685-419BD551A410}"/>
                  </a:ext>
                </a:extLst>
              </p:cNvPr>
              <p:cNvSpPr txBox="1">
                <a:spLocks noRot="1" noChangeAspect="1" noMove="1" noResize="1" noEditPoints="1" noAdjustHandles="1" noChangeArrowheads="1" noChangeShapeType="1" noTextEdit="1"/>
              </p:cNvSpPr>
              <p:nvPr/>
            </p:nvSpPr>
            <p:spPr>
              <a:xfrm>
                <a:off x="8088396" y="4348953"/>
                <a:ext cx="2874035" cy="523220"/>
              </a:xfrm>
              <a:prstGeom prst="rect">
                <a:avLst/>
              </a:prstGeom>
              <a:blipFill>
                <a:blip r:embed="rId9"/>
                <a:stretch>
                  <a:fillRect t="-2381" r="-439" b="-9524"/>
                </a:stretch>
              </a:blipFill>
            </p:spPr>
            <p:txBody>
              <a:bodyPr/>
              <a:lstStyle/>
              <a:p>
                <a:r>
                  <a:rPr lang="ja-AU" altLang="en-US">
                    <a:noFill/>
                  </a:rPr>
                  <a:t> </a:t>
                </a:r>
              </a:p>
            </p:txBody>
          </p:sp>
        </mc:Fallback>
      </mc:AlternateContent>
      <p:grpSp>
        <p:nvGrpSpPr>
          <p:cNvPr id="523" name="グループ化 522">
            <a:extLst>
              <a:ext uri="{FF2B5EF4-FFF2-40B4-BE49-F238E27FC236}">
                <a16:creationId xmlns:a16="http://schemas.microsoft.com/office/drawing/2014/main" id="{CAC6C671-1997-3897-0EB6-49D483E5BC74}"/>
              </a:ext>
            </a:extLst>
          </p:cNvPr>
          <p:cNvGrpSpPr/>
          <p:nvPr/>
        </p:nvGrpSpPr>
        <p:grpSpPr>
          <a:xfrm>
            <a:off x="6095611" y="3676375"/>
            <a:ext cx="601944" cy="712459"/>
            <a:chOff x="10578525" y="2033062"/>
            <a:chExt cx="601944" cy="712459"/>
          </a:xfrm>
        </p:grpSpPr>
        <p:grpSp>
          <p:nvGrpSpPr>
            <p:cNvPr id="524" name="グループ化 523">
              <a:extLst>
                <a:ext uri="{FF2B5EF4-FFF2-40B4-BE49-F238E27FC236}">
                  <a16:creationId xmlns:a16="http://schemas.microsoft.com/office/drawing/2014/main" id="{056B94BC-7102-E420-39AC-015D3AA59540}"/>
                </a:ext>
              </a:extLst>
            </p:cNvPr>
            <p:cNvGrpSpPr/>
            <p:nvPr/>
          </p:nvGrpSpPr>
          <p:grpSpPr>
            <a:xfrm>
              <a:off x="10578525" y="2033062"/>
              <a:ext cx="391886" cy="542811"/>
              <a:chOff x="9443884" y="2091230"/>
              <a:chExt cx="391886" cy="542811"/>
            </a:xfrm>
          </p:grpSpPr>
          <p:sp>
            <p:nvSpPr>
              <p:cNvPr id="534" name="1 つの角を切り取った四角形 533">
                <a:extLst>
                  <a:ext uri="{FF2B5EF4-FFF2-40B4-BE49-F238E27FC236}">
                    <a16:creationId xmlns:a16="http://schemas.microsoft.com/office/drawing/2014/main" id="{0F310D66-305B-2FA5-E3B4-E57959C09CB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5" name="図 534" descr="黒い背景に白い文字がある&#10;&#10;中程度の精度で自動的に生成された説明">
                <a:extLst>
                  <a:ext uri="{FF2B5EF4-FFF2-40B4-BE49-F238E27FC236}">
                    <a16:creationId xmlns:a16="http://schemas.microsoft.com/office/drawing/2014/main" id="{D439E2F2-8CBD-6B0D-802F-92D16A12C2E4}"/>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25" name="グループ化 524">
              <a:extLst>
                <a:ext uri="{FF2B5EF4-FFF2-40B4-BE49-F238E27FC236}">
                  <a16:creationId xmlns:a16="http://schemas.microsoft.com/office/drawing/2014/main" id="{FE16FCB0-9DE0-A7FF-0BFF-0BEC2EF8F5D8}"/>
                </a:ext>
              </a:extLst>
            </p:cNvPr>
            <p:cNvGrpSpPr/>
            <p:nvPr/>
          </p:nvGrpSpPr>
          <p:grpSpPr>
            <a:xfrm>
              <a:off x="10686068" y="2107257"/>
              <a:ext cx="391886" cy="542811"/>
              <a:chOff x="9443884" y="2091230"/>
              <a:chExt cx="391886" cy="542811"/>
            </a:xfrm>
          </p:grpSpPr>
          <p:sp>
            <p:nvSpPr>
              <p:cNvPr id="532" name="1 つの角を切り取った四角形 531">
                <a:extLst>
                  <a:ext uri="{FF2B5EF4-FFF2-40B4-BE49-F238E27FC236}">
                    <a16:creationId xmlns:a16="http://schemas.microsoft.com/office/drawing/2014/main" id="{A9DE0642-78FD-5A38-C4E5-F898666338B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3" name="図 532" descr="黒い背景に白い文字がある&#10;&#10;中程度の精度で自動的に生成された説明">
                <a:extLst>
                  <a:ext uri="{FF2B5EF4-FFF2-40B4-BE49-F238E27FC236}">
                    <a16:creationId xmlns:a16="http://schemas.microsoft.com/office/drawing/2014/main" id="{71C7FF4C-EF12-729A-C6FD-32472F0288D2}"/>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26" name="グループ化 525">
              <a:extLst>
                <a:ext uri="{FF2B5EF4-FFF2-40B4-BE49-F238E27FC236}">
                  <a16:creationId xmlns:a16="http://schemas.microsoft.com/office/drawing/2014/main" id="{F609FCFD-90C9-49FC-EA76-F2FBDFDFAFDB}"/>
                </a:ext>
              </a:extLst>
            </p:cNvPr>
            <p:cNvGrpSpPr/>
            <p:nvPr/>
          </p:nvGrpSpPr>
          <p:grpSpPr>
            <a:xfrm>
              <a:off x="10788583" y="2202710"/>
              <a:ext cx="391886" cy="542811"/>
              <a:chOff x="9443884" y="2091230"/>
              <a:chExt cx="391886" cy="542811"/>
            </a:xfrm>
          </p:grpSpPr>
          <p:sp>
            <p:nvSpPr>
              <p:cNvPr id="527" name="1 つの角を切り取った四角形 526">
                <a:extLst>
                  <a:ext uri="{FF2B5EF4-FFF2-40B4-BE49-F238E27FC236}">
                    <a16:creationId xmlns:a16="http://schemas.microsoft.com/office/drawing/2014/main" id="{B5F76051-B3A4-D0F9-087C-15361ED97F4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0" name="図 529" descr="黒い背景に白い文字がある&#10;&#10;中程度の精度で自動的に生成された説明">
                <a:extLst>
                  <a:ext uri="{FF2B5EF4-FFF2-40B4-BE49-F238E27FC236}">
                    <a16:creationId xmlns:a16="http://schemas.microsoft.com/office/drawing/2014/main" id="{F43B26A1-068D-11DC-C485-CBBFAA20DF6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36" name="テキスト ボックス 535">
                <a:extLst>
                  <a:ext uri="{FF2B5EF4-FFF2-40B4-BE49-F238E27FC236}">
                    <a16:creationId xmlns:a16="http://schemas.microsoft.com/office/drawing/2014/main" id="{C1B2E273-D183-C3AB-7788-69645DC1EF28}"/>
                  </a:ext>
                </a:extLst>
              </p:cNvPr>
              <p:cNvSpPr txBox="1"/>
              <p:nvPr/>
            </p:nvSpPr>
            <p:spPr>
              <a:xfrm>
                <a:off x="5586746" y="4417536"/>
                <a:ext cx="1823113"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𝛽</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テストケースの入力</a:t>
                </a:r>
              </a:p>
            </p:txBody>
          </p:sp>
        </mc:Choice>
        <mc:Fallback xmlns="">
          <p:sp>
            <p:nvSpPr>
              <p:cNvPr id="536" name="テキスト ボックス 535">
                <a:extLst>
                  <a:ext uri="{FF2B5EF4-FFF2-40B4-BE49-F238E27FC236}">
                    <a16:creationId xmlns:a16="http://schemas.microsoft.com/office/drawing/2014/main" id="{C1B2E273-D183-C3AB-7788-69645DC1EF28}"/>
                  </a:ext>
                </a:extLst>
              </p:cNvPr>
              <p:cNvSpPr txBox="1">
                <a:spLocks noRot="1" noChangeAspect="1" noMove="1" noResize="1" noEditPoints="1" noAdjustHandles="1" noChangeArrowheads="1" noChangeShapeType="1" noTextEdit="1"/>
              </p:cNvSpPr>
              <p:nvPr/>
            </p:nvSpPr>
            <p:spPr>
              <a:xfrm>
                <a:off x="5586746" y="4417536"/>
                <a:ext cx="1823113" cy="523220"/>
              </a:xfrm>
              <a:prstGeom prst="rect">
                <a:avLst/>
              </a:prstGeom>
              <a:blipFill>
                <a:blip r:embed="rId10"/>
                <a:stretch>
                  <a:fillRect t="-2439" b="-12195"/>
                </a:stretch>
              </a:blipFill>
            </p:spPr>
            <p:txBody>
              <a:bodyPr/>
              <a:lstStyle/>
              <a:p>
                <a:r>
                  <a:rPr lang="ja-AU" altLang="en-US">
                    <a:noFill/>
                  </a:rPr>
                  <a:t> </a:t>
                </a:r>
              </a:p>
            </p:txBody>
          </p:sp>
        </mc:Fallback>
      </mc:AlternateContent>
      <p:pic>
        <p:nvPicPr>
          <p:cNvPr id="537" name="図 536" descr="黒い背景に白い文字がある&#10;&#10;中程度の精度で自動的に生成された説明">
            <a:extLst>
              <a:ext uri="{FF2B5EF4-FFF2-40B4-BE49-F238E27FC236}">
                <a16:creationId xmlns:a16="http://schemas.microsoft.com/office/drawing/2014/main" id="{56D4F458-B96A-5DB6-40F6-7DF33693CC2A}"/>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784221" y="5388196"/>
            <a:ext cx="391886" cy="485968"/>
          </a:xfrm>
          <a:prstGeom prst="rect">
            <a:avLst/>
          </a:prstGeom>
          <a:noFill/>
        </p:spPr>
      </p:pic>
      <p:pic>
        <p:nvPicPr>
          <p:cNvPr id="538" name="図 537" descr="黒い背景に白い文字がある&#10;&#10;中程度の精度で自動的に生成された説明">
            <a:extLst>
              <a:ext uri="{FF2B5EF4-FFF2-40B4-BE49-F238E27FC236}">
                <a16:creationId xmlns:a16="http://schemas.microsoft.com/office/drawing/2014/main" id="{83B1B748-C163-C9AF-F5C9-294748463260}"/>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366372" y="5394157"/>
            <a:ext cx="391886" cy="485968"/>
          </a:xfrm>
          <a:prstGeom prst="rect">
            <a:avLst/>
          </a:prstGeom>
          <a:noFill/>
        </p:spPr>
      </p:pic>
      <p:pic>
        <p:nvPicPr>
          <p:cNvPr id="539" name="図 538" descr="黒い背景に白い文字がある&#10;&#10;中程度の精度で自動的に生成された説明">
            <a:extLst>
              <a:ext uri="{FF2B5EF4-FFF2-40B4-BE49-F238E27FC236}">
                <a16:creationId xmlns:a16="http://schemas.microsoft.com/office/drawing/2014/main" id="{F8FCE7B1-32F5-63E1-99A9-64A72E0134B3}"/>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869137" y="5390884"/>
            <a:ext cx="391886" cy="485968"/>
          </a:xfrm>
          <a:prstGeom prst="rect">
            <a:avLst/>
          </a:prstGeom>
          <a:noFill/>
        </p:spPr>
      </p:pic>
      <p:sp>
        <p:nvSpPr>
          <p:cNvPr id="540" name="テキスト ボックス 539">
            <a:extLst>
              <a:ext uri="{FF2B5EF4-FFF2-40B4-BE49-F238E27FC236}">
                <a16:creationId xmlns:a16="http://schemas.microsoft.com/office/drawing/2014/main" id="{E382A2DE-8FD6-EE05-DB41-B58CB6E6076F}"/>
              </a:ext>
            </a:extLst>
          </p:cNvPr>
          <p:cNvSpPr txBox="1"/>
          <p:nvPr/>
        </p:nvSpPr>
        <p:spPr>
          <a:xfrm>
            <a:off x="8609485" y="5958054"/>
            <a:ext cx="1917505" cy="307777"/>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各</a:t>
            </a:r>
            <a:r>
              <a:rPr lang="ja-AU" altLang="en-US" sz="1400" dirty="0">
                <a:latin typeface="Hiragino Sans W4" panose="020B0400000000000000" pitchFamily="34" charset="-128"/>
                <a:ea typeface="Hiragino Sans W4" panose="020B0400000000000000" pitchFamily="34" charset="-128"/>
              </a:rPr>
              <a:t>コード</a:t>
            </a:r>
            <a:r>
              <a:rPr lang="ja-JP" altLang="en-US" sz="1400">
                <a:latin typeface="Hiragino Sans W4" panose="020B0400000000000000" pitchFamily="34" charset="-128"/>
                <a:ea typeface="Hiragino Sans W4" panose="020B0400000000000000" pitchFamily="34" charset="-128"/>
              </a:rPr>
              <a:t>の出力</a:t>
            </a:r>
            <a:endParaRPr kumimoji="1" lang="ja-JP" altLang="en-US" sz="1400">
              <a:latin typeface="Hiragino Sans W4" panose="020B0400000000000000" pitchFamily="34" charset="-128"/>
              <a:ea typeface="Hiragino Sans W4" panose="020B0400000000000000" pitchFamily="34" charset="-128"/>
            </a:endParaRPr>
          </a:p>
        </p:txBody>
      </p:sp>
      <p:grpSp>
        <p:nvGrpSpPr>
          <p:cNvPr id="541" name="グループ化 540">
            <a:extLst>
              <a:ext uri="{FF2B5EF4-FFF2-40B4-BE49-F238E27FC236}">
                <a16:creationId xmlns:a16="http://schemas.microsoft.com/office/drawing/2014/main" id="{5AC2ADEE-4CF4-56B2-BB4E-FE1D64EF388B}"/>
              </a:ext>
            </a:extLst>
          </p:cNvPr>
          <p:cNvGrpSpPr/>
          <p:nvPr/>
        </p:nvGrpSpPr>
        <p:grpSpPr>
          <a:xfrm>
            <a:off x="6143211" y="5209764"/>
            <a:ext cx="601944" cy="712459"/>
            <a:chOff x="10578525" y="2033062"/>
            <a:chExt cx="601944" cy="712459"/>
          </a:xfrm>
        </p:grpSpPr>
        <p:grpSp>
          <p:nvGrpSpPr>
            <p:cNvPr id="542" name="グループ化 541">
              <a:extLst>
                <a:ext uri="{FF2B5EF4-FFF2-40B4-BE49-F238E27FC236}">
                  <a16:creationId xmlns:a16="http://schemas.microsoft.com/office/drawing/2014/main" id="{13637E77-4932-CDDD-292B-5D70D4211AD6}"/>
                </a:ext>
              </a:extLst>
            </p:cNvPr>
            <p:cNvGrpSpPr/>
            <p:nvPr/>
          </p:nvGrpSpPr>
          <p:grpSpPr>
            <a:xfrm>
              <a:off x="10578525" y="2033062"/>
              <a:ext cx="391886" cy="542811"/>
              <a:chOff x="9443884" y="2091230"/>
              <a:chExt cx="391886" cy="542811"/>
            </a:xfrm>
          </p:grpSpPr>
          <p:sp>
            <p:nvSpPr>
              <p:cNvPr id="549" name="1 つの角を切り取った四角形 548">
                <a:extLst>
                  <a:ext uri="{FF2B5EF4-FFF2-40B4-BE49-F238E27FC236}">
                    <a16:creationId xmlns:a16="http://schemas.microsoft.com/office/drawing/2014/main" id="{2FA9037E-7165-4591-9527-44F2B8C81F4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50" name="図 549" descr="黒い背景に白い文字がある&#10;&#10;中程度の精度で自動的に生成された説明">
                <a:extLst>
                  <a:ext uri="{FF2B5EF4-FFF2-40B4-BE49-F238E27FC236}">
                    <a16:creationId xmlns:a16="http://schemas.microsoft.com/office/drawing/2014/main" id="{D99F7F0B-9DBB-6B2C-2AE4-963FE0D9117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43" name="グループ化 542">
              <a:extLst>
                <a:ext uri="{FF2B5EF4-FFF2-40B4-BE49-F238E27FC236}">
                  <a16:creationId xmlns:a16="http://schemas.microsoft.com/office/drawing/2014/main" id="{D18B8C1E-A555-B35A-C5BA-B83CE8684075}"/>
                </a:ext>
              </a:extLst>
            </p:cNvPr>
            <p:cNvGrpSpPr/>
            <p:nvPr/>
          </p:nvGrpSpPr>
          <p:grpSpPr>
            <a:xfrm>
              <a:off x="10686068" y="2107257"/>
              <a:ext cx="391886" cy="542811"/>
              <a:chOff x="9443884" y="2091230"/>
              <a:chExt cx="391886" cy="542811"/>
            </a:xfrm>
          </p:grpSpPr>
          <p:sp>
            <p:nvSpPr>
              <p:cNvPr id="547" name="1 つの角を切り取った四角形 546">
                <a:extLst>
                  <a:ext uri="{FF2B5EF4-FFF2-40B4-BE49-F238E27FC236}">
                    <a16:creationId xmlns:a16="http://schemas.microsoft.com/office/drawing/2014/main" id="{0245F485-2C29-279D-DF97-C4D02918753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48" name="図 547" descr="黒い背景に白い文字がある&#10;&#10;中程度の精度で自動的に生成された説明">
                <a:extLst>
                  <a:ext uri="{FF2B5EF4-FFF2-40B4-BE49-F238E27FC236}">
                    <a16:creationId xmlns:a16="http://schemas.microsoft.com/office/drawing/2014/main" id="{373AC6B1-4C90-7B40-1E01-B2518A63AEF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44" name="グループ化 543">
              <a:extLst>
                <a:ext uri="{FF2B5EF4-FFF2-40B4-BE49-F238E27FC236}">
                  <a16:creationId xmlns:a16="http://schemas.microsoft.com/office/drawing/2014/main" id="{4D70D917-89D7-468C-9CF6-5BAB898499D5}"/>
                </a:ext>
              </a:extLst>
            </p:cNvPr>
            <p:cNvGrpSpPr/>
            <p:nvPr/>
          </p:nvGrpSpPr>
          <p:grpSpPr>
            <a:xfrm>
              <a:off x="10788583" y="2202710"/>
              <a:ext cx="391886" cy="542811"/>
              <a:chOff x="9443884" y="2091230"/>
              <a:chExt cx="391886" cy="542811"/>
            </a:xfrm>
          </p:grpSpPr>
          <p:sp>
            <p:nvSpPr>
              <p:cNvPr id="545" name="1 つの角を切り取った四角形 544">
                <a:extLst>
                  <a:ext uri="{FF2B5EF4-FFF2-40B4-BE49-F238E27FC236}">
                    <a16:creationId xmlns:a16="http://schemas.microsoft.com/office/drawing/2014/main" id="{AAB5AC60-3428-BD78-D30A-9B620E95D8A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46" name="図 545" descr="黒い背景に白い文字がある&#10;&#10;中程度の精度で自動的に生成された説明">
                <a:extLst>
                  <a:ext uri="{FF2B5EF4-FFF2-40B4-BE49-F238E27FC236}">
                    <a16:creationId xmlns:a16="http://schemas.microsoft.com/office/drawing/2014/main" id="{9ADF140F-6023-85D0-E8A7-A3AA310B2F8A}"/>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58" name="テキスト ボックス 557">
                <a:extLst>
                  <a:ext uri="{FF2B5EF4-FFF2-40B4-BE49-F238E27FC236}">
                    <a16:creationId xmlns:a16="http://schemas.microsoft.com/office/drawing/2014/main" id="{D1E12D27-65FB-0ACD-B658-ADD1204F1663}"/>
                  </a:ext>
                </a:extLst>
              </p:cNvPr>
              <p:cNvSpPr txBox="1"/>
              <p:nvPr/>
            </p:nvSpPr>
            <p:spPr>
              <a:xfrm>
                <a:off x="5537274" y="5964212"/>
                <a:ext cx="1797095"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𝛽</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テストケースの出力</a:t>
                </a:r>
              </a:p>
            </p:txBody>
          </p:sp>
        </mc:Choice>
        <mc:Fallback xmlns="">
          <p:sp>
            <p:nvSpPr>
              <p:cNvPr id="558" name="テキスト ボックス 557">
                <a:extLst>
                  <a:ext uri="{FF2B5EF4-FFF2-40B4-BE49-F238E27FC236}">
                    <a16:creationId xmlns:a16="http://schemas.microsoft.com/office/drawing/2014/main" id="{D1E12D27-65FB-0ACD-B658-ADD1204F1663}"/>
                  </a:ext>
                </a:extLst>
              </p:cNvPr>
              <p:cNvSpPr txBox="1">
                <a:spLocks noRot="1" noChangeAspect="1" noMove="1" noResize="1" noEditPoints="1" noAdjustHandles="1" noChangeArrowheads="1" noChangeShapeType="1" noTextEdit="1"/>
              </p:cNvSpPr>
              <p:nvPr/>
            </p:nvSpPr>
            <p:spPr>
              <a:xfrm>
                <a:off x="5537274" y="5964212"/>
                <a:ext cx="1797095" cy="523220"/>
              </a:xfrm>
              <a:prstGeom prst="rect">
                <a:avLst/>
              </a:prstGeom>
              <a:blipFill>
                <a:blip r:embed="rId11"/>
                <a:stretch>
                  <a:fillRect l="-699" t="-2381" r="-699" b="-11905"/>
                </a:stretch>
              </a:blipFill>
            </p:spPr>
            <p:txBody>
              <a:bodyPr/>
              <a:lstStyle/>
              <a:p>
                <a:r>
                  <a:rPr lang="ja-AU" altLang="en-US">
                    <a:noFill/>
                  </a:rPr>
                  <a:t> </a:t>
                </a:r>
              </a:p>
            </p:txBody>
          </p:sp>
        </mc:Fallback>
      </mc:AlternateContent>
      <p:sp>
        <p:nvSpPr>
          <p:cNvPr id="563" name="テキスト ボックス 562">
            <a:extLst>
              <a:ext uri="{FF2B5EF4-FFF2-40B4-BE49-F238E27FC236}">
                <a16:creationId xmlns:a16="http://schemas.microsoft.com/office/drawing/2014/main" id="{C4AC8DB8-B517-094A-B22A-448F222F9665}"/>
              </a:ext>
            </a:extLst>
          </p:cNvPr>
          <p:cNvSpPr txBox="1"/>
          <p:nvPr/>
        </p:nvSpPr>
        <p:spPr>
          <a:xfrm>
            <a:off x="7486096" y="6154530"/>
            <a:ext cx="1160959" cy="307777"/>
          </a:xfrm>
          <a:prstGeom prst="rect">
            <a:avLst/>
          </a:prstGeom>
          <a:noFill/>
          <a:ln w="19050">
            <a:solidFill>
              <a:schemeClr val="tx1"/>
            </a:solidFill>
          </a:ln>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比較＆評価</a:t>
            </a:r>
          </a:p>
        </p:txBody>
      </p:sp>
      <p:cxnSp>
        <p:nvCxnSpPr>
          <p:cNvPr id="564" name="直線矢印コネクタ 563">
            <a:extLst>
              <a:ext uri="{FF2B5EF4-FFF2-40B4-BE49-F238E27FC236}">
                <a16:creationId xmlns:a16="http://schemas.microsoft.com/office/drawing/2014/main" id="{347319E8-C17D-504D-1585-3778D5536C39}"/>
              </a:ext>
            </a:extLst>
          </p:cNvPr>
          <p:cNvCxnSpPr>
            <a:cxnSpLocks/>
          </p:cNvCxnSpPr>
          <p:nvPr/>
        </p:nvCxnSpPr>
        <p:spPr>
          <a:xfrm>
            <a:off x="7092059" y="4100889"/>
            <a:ext cx="1389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直線矢印コネクタ 566">
            <a:extLst>
              <a:ext uri="{FF2B5EF4-FFF2-40B4-BE49-F238E27FC236}">
                <a16:creationId xmlns:a16="http://schemas.microsoft.com/office/drawing/2014/main" id="{42815E6B-3382-C711-C8E2-EE5D938318B0}"/>
              </a:ext>
            </a:extLst>
          </p:cNvPr>
          <p:cNvCxnSpPr>
            <a:cxnSpLocks/>
          </p:cNvCxnSpPr>
          <p:nvPr/>
        </p:nvCxnSpPr>
        <p:spPr>
          <a:xfrm>
            <a:off x="9562727" y="4917613"/>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直線矢印コネクタ 567">
            <a:extLst>
              <a:ext uri="{FF2B5EF4-FFF2-40B4-BE49-F238E27FC236}">
                <a16:creationId xmlns:a16="http://schemas.microsoft.com/office/drawing/2014/main" id="{0312DB08-4130-BF07-7C39-E2AFA6F199FE}"/>
              </a:ext>
            </a:extLst>
          </p:cNvPr>
          <p:cNvCxnSpPr>
            <a:cxnSpLocks/>
          </p:cNvCxnSpPr>
          <p:nvPr/>
        </p:nvCxnSpPr>
        <p:spPr>
          <a:xfrm>
            <a:off x="7120440" y="5719342"/>
            <a:ext cx="136107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9" name="直線矢印コネクタ 568">
            <a:extLst>
              <a:ext uri="{FF2B5EF4-FFF2-40B4-BE49-F238E27FC236}">
                <a16:creationId xmlns:a16="http://schemas.microsoft.com/office/drawing/2014/main" id="{68A8B630-B04C-AA31-A512-4D97DC2B3F64}"/>
              </a:ext>
            </a:extLst>
          </p:cNvPr>
          <p:cNvCxnSpPr>
            <a:cxnSpLocks/>
          </p:cNvCxnSpPr>
          <p:nvPr/>
        </p:nvCxnSpPr>
        <p:spPr>
          <a:xfrm>
            <a:off x="8057718" y="5708635"/>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5" name="図 64" descr="黒い背景に白い文字がある&#10;&#10;中程度の精度で自動的に生成された説明">
            <a:extLst>
              <a:ext uri="{FF2B5EF4-FFF2-40B4-BE49-F238E27FC236}">
                <a16:creationId xmlns:a16="http://schemas.microsoft.com/office/drawing/2014/main" id="{2628E3A0-6CE0-2F2A-5A94-8F4E0C33C868}"/>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355439" y="3801991"/>
            <a:ext cx="391886" cy="485968"/>
          </a:xfrm>
          <a:prstGeom prst="rect">
            <a:avLst/>
          </a:prstGeom>
          <a:noFill/>
        </p:spPr>
      </p:pic>
      <p:pic>
        <p:nvPicPr>
          <p:cNvPr id="66" name="図 65" descr="黒い背景に白い文字がある&#10;&#10;中程度の精度で自動的に生成された説明">
            <a:extLst>
              <a:ext uri="{FF2B5EF4-FFF2-40B4-BE49-F238E27FC236}">
                <a16:creationId xmlns:a16="http://schemas.microsoft.com/office/drawing/2014/main" id="{FE1C2CC5-186A-38BE-DAD1-978CA2AF3C8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3894893" y="3795615"/>
            <a:ext cx="391886" cy="485968"/>
          </a:xfrm>
          <a:prstGeom prst="rect">
            <a:avLst/>
          </a:prstGeom>
          <a:noFill/>
        </p:spPr>
      </p:pic>
      <p:pic>
        <p:nvPicPr>
          <p:cNvPr id="67" name="図 66" descr="黒い背景に白い文字がある&#10;&#10;中程度の精度で自動的に生成された説明">
            <a:extLst>
              <a:ext uri="{FF2B5EF4-FFF2-40B4-BE49-F238E27FC236}">
                <a16:creationId xmlns:a16="http://schemas.microsoft.com/office/drawing/2014/main" id="{BECCE6CA-4802-0025-16D9-EEC491700A08}"/>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440355" y="3806383"/>
            <a:ext cx="391886" cy="485968"/>
          </a:xfrm>
          <a:prstGeom prst="rect">
            <a:avLst/>
          </a:prstGeom>
          <a:noFill/>
        </p:spPr>
      </p:pic>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303081A-1DE8-662E-A9F9-EC2DDF8C753B}"/>
                  </a:ext>
                </a:extLst>
              </p:cNvPr>
              <p:cNvSpPr txBox="1"/>
              <p:nvPr/>
            </p:nvSpPr>
            <p:spPr>
              <a:xfrm>
                <a:off x="2659614" y="4342577"/>
                <a:ext cx="2874035" cy="52322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kumimoji="1" lang="en-US" altLang="ja-JP" sz="1400" b="0" i="1" smtClean="0">
                        <a:latin typeface="Cambria Math" panose="02040503050406030204" pitchFamily="18" charset="0"/>
                        <a:ea typeface="Hiragino Kaku Gothic Pro W3" panose="020B0300000000000000" pitchFamily="34" charset="-128"/>
                      </a:rPr>
                      <m:t>𝛼</m:t>
                    </m:r>
                  </m:oMath>
                </a14:m>
                <a:r>
                  <a:rPr kumimoji="1" lang="ja-JP" altLang="en-US" sz="1400">
                    <a:latin typeface="Hiragino Sans W4" panose="020B0400000000000000" pitchFamily="34" charset="-128"/>
                    <a:ea typeface="Hiragino Sans W4" panose="020B0400000000000000" pitchFamily="34" charset="-128"/>
                  </a:rPr>
                  <a:t>に対して</a:t>
                </a:r>
                <a:r>
                  <a:rPr kumimoji="1" lang="en-US" altLang="ja-JP" sz="1400" dirty="0">
                    <a:latin typeface="Hiragino Sans W4" panose="020B0400000000000000" pitchFamily="34" charset="-128"/>
                    <a:ea typeface="Hiragino Sans W4" panose="020B0400000000000000" pitchFamily="34" charset="-128"/>
                  </a:rPr>
                  <a:t>GitHub Copilot</a:t>
                </a:r>
                <a:r>
                  <a:rPr kumimoji="1" lang="ja-JP" altLang="en-US" sz="1400">
                    <a:latin typeface="Hiragino Sans W4" panose="020B0400000000000000" pitchFamily="34" charset="-128"/>
                    <a:ea typeface="Hiragino Sans W4" panose="020B0400000000000000" pitchFamily="34" charset="-128"/>
                  </a:rPr>
                  <a:t>が</a:t>
                </a:r>
                <a:endParaRPr kumimoji="1"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推薦した各</a:t>
                </a:r>
                <a:r>
                  <a:rPr kumimoji="1" lang="ja-AU" altLang="en-US" sz="1400" dirty="0">
                    <a:latin typeface="Hiragino Sans W4" panose="020B0400000000000000" pitchFamily="34" charset="-128"/>
                    <a:ea typeface="Hiragino Sans W4" panose="020B0400000000000000" pitchFamily="34" charset="-128"/>
                  </a:rPr>
                  <a:t>コード</a:t>
                </a:r>
                <a:endParaRPr kumimoji="1" lang="ja-JP" altLang="en-US" sz="1400">
                  <a:latin typeface="Hiragino Sans W4" panose="020B0400000000000000" pitchFamily="34" charset="-128"/>
                  <a:ea typeface="Hiragino Sans W4" panose="020B0400000000000000" pitchFamily="34" charset="-128"/>
                </a:endParaRPr>
              </a:p>
            </p:txBody>
          </p:sp>
        </mc:Choice>
        <mc:Fallback xmlns="">
          <p:sp>
            <p:nvSpPr>
              <p:cNvPr id="95" name="テキスト ボックス 94">
                <a:extLst>
                  <a:ext uri="{FF2B5EF4-FFF2-40B4-BE49-F238E27FC236}">
                    <a16:creationId xmlns:a16="http://schemas.microsoft.com/office/drawing/2014/main" id="{4303081A-1DE8-662E-A9F9-EC2DDF8C753B}"/>
                  </a:ext>
                </a:extLst>
              </p:cNvPr>
              <p:cNvSpPr txBox="1">
                <a:spLocks noRot="1" noChangeAspect="1" noMove="1" noResize="1" noEditPoints="1" noAdjustHandles="1" noChangeArrowheads="1" noChangeShapeType="1" noTextEdit="1"/>
              </p:cNvSpPr>
              <p:nvPr/>
            </p:nvSpPr>
            <p:spPr>
              <a:xfrm>
                <a:off x="2659614" y="4342577"/>
                <a:ext cx="2874035" cy="523220"/>
              </a:xfrm>
              <a:prstGeom prst="rect">
                <a:avLst/>
              </a:prstGeom>
              <a:blipFill>
                <a:blip r:embed="rId12"/>
                <a:stretch>
                  <a:fillRect l="-441" r="-441" b="-9302"/>
                </a:stretch>
              </a:blipFill>
            </p:spPr>
            <p:txBody>
              <a:bodyPr/>
              <a:lstStyle/>
              <a:p>
                <a:r>
                  <a:rPr lang="ja-AU" altLang="en-US">
                    <a:noFill/>
                  </a:rPr>
                  <a:t> </a:t>
                </a:r>
              </a:p>
            </p:txBody>
          </p:sp>
        </mc:Fallback>
      </mc:AlternateContent>
      <p:grpSp>
        <p:nvGrpSpPr>
          <p:cNvPr id="96" name="グループ化 95">
            <a:extLst>
              <a:ext uri="{FF2B5EF4-FFF2-40B4-BE49-F238E27FC236}">
                <a16:creationId xmlns:a16="http://schemas.microsoft.com/office/drawing/2014/main" id="{389258FC-EA40-0A0E-97C3-35B2EC1CB4F3}"/>
              </a:ext>
            </a:extLst>
          </p:cNvPr>
          <p:cNvGrpSpPr/>
          <p:nvPr/>
        </p:nvGrpSpPr>
        <p:grpSpPr>
          <a:xfrm>
            <a:off x="666829" y="3669999"/>
            <a:ext cx="601944" cy="712459"/>
            <a:chOff x="10578525" y="2033062"/>
            <a:chExt cx="601944" cy="712459"/>
          </a:xfrm>
        </p:grpSpPr>
        <p:grpSp>
          <p:nvGrpSpPr>
            <p:cNvPr id="97" name="グループ化 96">
              <a:extLst>
                <a:ext uri="{FF2B5EF4-FFF2-40B4-BE49-F238E27FC236}">
                  <a16:creationId xmlns:a16="http://schemas.microsoft.com/office/drawing/2014/main" id="{9760C00C-BEF7-CFDE-5AF1-35D4156548F4}"/>
                </a:ext>
              </a:extLst>
            </p:cNvPr>
            <p:cNvGrpSpPr/>
            <p:nvPr/>
          </p:nvGrpSpPr>
          <p:grpSpPr>
            <a:xfrm>
              <a:off x="10578525" y="2033062"/>
              <a:ext cx="391886" cy="542811"/>
              <a:chOff x="9443884" y="2091230"/>
              <a:chExt cx="391886" cy="542811"/>
            </a:xfrm>
          </p:grpSpPr>
          <p:sp>
            <p:nvSpPr>
              <p:cNvPr id="107" name="1 つの角を切り取った四角形 106">
                <a:extLst>
                  <a:ext uri="{FF2B5EF4-FFF2-40B4-BE49-F238E27FC236}">
                    <a16:creationId xmlns:a16="http://schemas.microsoft.com/office/drawing/2014/main" id="{B3C240B3-1B26-779C-E14C-F1BBC31B0E3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8" name="図 107" descr="黒い背景に白い文字がある&#10;&#10;中程度の精度で自動的に生成された説明">
                <a:extLst>
                  <a:ext uri="{FF2B5EF4-FFF2-40B4-BE49-F238E27FC236}">
                    <a16:creationId xmlns:a16="http://schemas.microsoft.com/office/drawing/2014/main" id="{7CF0F1A3-CFA8-138C-2906-91D966734A5E}"/>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99" name="グループ化 98">
              <a:extLst>
                <a:ext uri="{FF2B5EF4-FFF2-40B4-BE49-F238E27FC236}">
                  <a16:creationId xmlns:a16="http://schemas.microsoft.com/office/drawing/2014/main" id="{02B01AA8-2A4D-1384-7852-029854BFD16D}"/>
                </a:ext>
              </a:extLst>
            </p:cNvPr>
            <p:cNvGrpSpPr/>
            <p:nvPr/>
          </p:nvGrpSpPr>
          <p:grpSpPr>
            <a:xfrm>
              <a:off x="10686068" y="2107257"/>
              <a:ext cx="391886" cy="542811"/>
              <a:chOff x="9443884" y="2091230"/>
              <a:chExt cx="391886" cy="542811"/>
            </a:xfrm>
          </p:grpSpPr>
          <p:sp>
            <p:nvSpPr>
              <p:cNvPr id="105" name="1 つの角を切り取った四角形 104">
                <a:extLst>
                  <a:ext uri="{FF2B5EF4-FFF2-40B4-BE49-F238E27FC236}">
                    <a16:creationId xmlns:a16="http://schemas.microsoft.com/office/drawing/2014/main" id="{9358E7CB-C0D4-4461-6A2E-797080630E0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6" name="図 105" descr="黒い背景に白い文字がある&#10;&#10;中程度の精度で自動的に生成された説明">
                <a:extLst>
                  <a:ext uri="{FF2B5EF4-FFF2-40B4-BE49-F238E27FC236}">
                    <a16:creationId xmlns:a16="http://schemas.microsoft.com/office/drawing/2014/main" id="{9D888B50-791B-3CAC-AAAD-735A4F2873E0}"/>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100" name="グループ化 99">
              <a:extLst>
                <a:ext uri="{FF2B5EF4-FFF2-40B4-BE49-F238E27FC236}">
                  <a16:creationId xmlns:a16="http://schemas.microsoft.com/office/drawing/2014/main" id="{99076652-8C60-1F73-4AF5-FE399BEA916D}"/>
                </a:ext>
              </a:extLst>
            </p:cNvPr>
            <p:cNvGrpSpPr/>
            <p:nvPr/>
          </p:nvGrpSpPr>
          <p:grpSpPr>
            <a:xfrm>
              <a:off x="10788583" y="2202710"/>
              <a:ext cx="391886" cy="542811"/>
              <a:chOff x="9443884" y="2091230"/>
              <a:chExt cx="391886" cy="542811"/>
            </a:xfrm>
          </p:grpSpPr>
          <p:sp>
            <p:nvSpPr>
              <p:cNvPr id="102" name="1 つの角を切り取った四角形 101">
                <a:extLst>
                  <a:ext uri="{FF2B5EF4-FFF2-40B4-BE49-F238E27FC236}">
                    <a16:creationId xmlns:a16="http://schemas.microsoft.com/office/drawing/2014/main" id="{988CE70A-36A3-B345-224F-CEB8F35B3DEF}"/>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4" name="図 103" descr="黒い背景に白い文字がある&#10;&#10;中程度の精度で自動的に生成された説明">
                <a:extLst>
                  <a:ext uri="{FF2B5EF4-FFF2-40B4-BE49-F238E27FC236}">
                    <a16:creationId xmlns:a16="http://schemas.microsoft.com/office/drawing/2014/main" id="{0667AD23-72D1-F049-B73B-F838570B8C2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8F2CC369-1F88-DBC1-0EFD-341A45F2BCEE}"/>
                  </a:ext>
                </a:extLst>
              </p:cNvPr>
              <p:cNvSpPr txBox="1"/>
              <p:nvPr/>
            </p:nvSpPr>
            <p:spPr>
              <a:xfrm>
                <a:off x="157964" y="4411160"/>
                <a:ext cx="1823113"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𝛼</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テストケースの入力</a:t>
                </a:r>
              </a:p>
            </p:txBody>
          </p:sp>
        </mc:Choice>
        <mc:Fallback xmlns="">
          <p:sp>
            <p:nvSpPr>
              <p:cNvPr id="109" name="テキスト ボックス 108">
                <a:extLst>
                  <a:ext uri="{FF2B5EF4-FFF2-40B4-BE49-F238E27FC236}">
                    <a16:creationId xmlns:a16="http://schemas.microsoft.com/office/drawing/2014/main" id="{8F2CC369-1F88-DBC1-0EFD-341A45F2BCEE}"/>
                  </a:ext>
                </a:extLst>
              </p:cNvPr>
              <p:cNvSpPr txBox="1">
                <a:spLocks noRot="1" noChangeAspect="1" noMove="1" noResize="1" noEditPoints="1" noAdjustHandles="1" noChangeArrowheads="1" noChangeShapeType="1" noTextEdit="1"/>
              </p:cNvSpPr>
              <p:nvPr/>
            </p:nvSpPr>
            <p:spPr>
              <a:xfrm>
                <a:off x="157964" y="4411160"/>
                <a:ext cx="1823113" cy="523220"/>
              </a:xfrm>
              <a:prstGeom prst="rect">
                <a:avLst/>
              </a:prstGeom>
              <a:blipFill>
                <a:blip r:embed="rId13"/>
                <a:stretch>
                  <a:fillRect t="-2381" b="-9524"/>
                </a:stretch>
              </a:blipFill>
            </p:spPr>
            <p:txBody>
              <a:bodyPr/>
              <a:lstStyle/>
              <a:p>
                <a:r>
                  <a:rPr lang="ja-AU" altLang="en-US">
                    <a:noFill/>
                  </a:rPr>
                  <a:t> </a:t>
                </a:r>
              </a:p>
            </p:txBody>
          </p:sp>
        </mc:Fallback>
      </mc:AlternateContent>
      <p:pic>
        <p:nvPicPr>
          <p:cNvPr id="110" name="図 109" descr="黒い背景に白い文字がある&#10;&#10;中程度の精度で自動的に生成された説明">
            <a:extLst>
              <a:ext uri="{FF2B5EF4-FFF2-40B4-BE49-F238E27FC236}">
                <a16:creationId xmlns:a16="http://schemas.microsoft.com/office/drawing/2014/main" id="{FD7F5B9A-D357-E2DF-C862-1DBBF8898093}"/>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355439" y="5381820"/>
            <a:ext cx="391886" cy="485968"/>
          </a:xfrm>
          <a:prstGeom prst="rect">
            <a:avLst/>
          </a:prstGeom>
          <a:noFill/>
        </p:spPr>
      </p:pic>
      <p:pic>
        <p:nvPicPr>
          <p:cNvPr id="111" name="図 110" descr="黒い背景に白い文字がある&#10;&#10;中程度の精度で自動的に生成された説明">
            <a:extLst>
              <a:ext uri="{FF2B5EF4-FFF2-40B4-BE49-F238E27FC236}">
                <a16:creationId xmlns:a16="http://schemas.microsoft.com/office/drawing/2014/main" id="{D9CDC796-F8CA-809E-2023-EFC2DBFD417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3937590" y="5387781"/>
            <a:ext cx="391886" cy="485968"/>
          </a:xfrm>
          <a:prstGeom prst="rect">
            <a:avLst/>
          </a:prstGeom>
          <a:noFill/>
        </p:spPr>
      </p:pic>
      <p:pic>
        <p:nvPicPr>
          <p:cNvPr id="114" name="図 113" descr="黒い背景に白い文字がある&#10;&#10;中程度の精度で自動的に生成された説明">
            <a:extLst>
              <a:ext uri="{FF2B5EF4-FFF2-40B4-BE49-F238E27FC236}">
                <a16:creationId xmlns:a16="http://schemas.microsoft.com/office/drawing/2014/main" id="{A3DBD783-0521-DB9D-016B-77485F76FA95}"/>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440355" y="5384508"/>
            <a:ext cx="391886" cy="485968"/>
          </a:xfrm>
          <a:prstGeom prst="rect">
            <a:avLst/>
          </a:prstGeom>
          <a:noFill/>
        </p:spPr>
      </p:pic>
      <p:sp>
        <p:nvSpPr>
          <p:cNvPr id="115" name="テキスト ボックス 114">
            <a:extLst>
              <a:ext uri="{FF2B5EF4-FFF2-40B4-BE49-F238E27FC236}">
                <a16:creationId xmlns:a16="http://schemas.microsoft.com/office/drawing/2014/main" id="{F807B782-C023-480B-37D6-C61AAE4A9AF4}"/>
              </a:ext>
            </a:extLst>
          </p:cNvPr>
          <p:cNvSpPr txBox="1"/>
          <p:nvPr/>
        </p:nvSpPr>
        <p:spPr>
          <a:xfrm>
            <a:off x="3180703" y="5951678"/>
            <a:ext cx="1917505" cy="307777"/>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各</a:t>
            </a:r>
            <a:r>
              <a:rPr lang="ja-AU" altLang="en-US" sz="1400" dirty="0">
                <a:latin typeface="Hiragino Sans W4" panose="020B0400000000000000" pitchFamily="34" charset="-128"/>
                <a:ea typeface="Hiragino Sans W4" panose="020B0400000000000000" pitchFamily="34" charset="-128"/>
              </a:rPr>
              <a:t>コード</a:t>
            </a:r>
            <a:r>
              <a:rPr lang="ja-JP" altLang="en-US" sz="1400">
                <a:latin typeface="Hiragino Sans W4" panose="020B0400000000000000" pitchFamily="34" charset="-128"/>
                <a:ea typeface="Hiragino Sans W4" panose="020B0400000000000000" pitchFamily="34" charset="-128"/>
              </a:rPr>
              <a:t>の出力</a:t>
            </a:r>
            <a:endParaRPr kumimoji="1" lang="ja-JP" altLang="en-US" sz="1400">
              <a:latin typeface="Hiragino Sans W4" panose="020B0400000000000000" pitchFamily="34" charset="-128"/>
              <a:ea typeface="Hiragino Sans W4" panose="020B0400000000000000" pitchFamily="34" charset="-128"/>
            </a:endParaRPr>
          </a:p>
        </p:txBody>
      </p:sp>
      <p:grpSp>
        <p:nvGrpSpPr>
          <p:cNvPr id="116" name="グループ化 115">
            <a:extLst>
              <a:ext uri="{FF2B5EF4-FFF2-40B4-BE49-F238E27FC236}">
                <a16:creationId xmlns:a16="http://schemas.microsoft.com/office/drawing/2014/main" id="{0A8E5F54-2074-650F-786E-6CED75CB8EE9}"/>
              </a:ext>
            </a:extLst>
          </p:cNvPr>
          <p:cNvGrpSpPr/>
          <p:nvPr/>
        </p:nvGrpSpPr>
        <p:grpSpPr>
          <a:xfrm>
            <a:off x="714429" y="5203388"/>
            <a:ext cx="601944" cy="712459"/>
            <a:chOff x="10578525" y="2033062"/>
            <a:chExt cx="601944" cy="712459"/>
          </a:xfrm>
        </p:grpSpPr>
        <p:grpSp>
          <p:nvGrpSpPr>
            <p:cNvPr id="117" name="グループ化 116">
              <a:extLst>
                <a:ext uri="{FF2B5EF4-FFF2-40B4-BE49-F238E27FC236}">
                  <a16:creationId xmlns:a16="http://schemas.microsoft.com/office/drawing/2014/main" id="{78EF1919-8CE5-8645-8427-085C104969AB}"/>
                </a:ext>
              </a:extLst>
            </p:cNvPr>
            <p:cNvGrpSpPr/>
            <p:nvPr/>
          </p:nvGrpSpPr>
          <p:grpSpPr>
            <a:xfrm>
              <a:off x="10578525" y="2033062"/>
              <a:ext cx="391886" cy="542811"/>
              <a:chOff x="9443884" y="2091230"/>
              <a:chExt cx="391886" cy="542811"/>
            </a:xfrm>
          </p:grpSpPr>
          <p:sp>
            <p:nvSpPr>
              <p:cNvPr id="582" name="1 つの角を切り取った四角形 581">
                <a:extLst>
                  <a:ext uri="{FF2B5EF4-FFF2-40B4-BE49-F238E27FC236}">
                    <a16:creationId xmlns:a16="http://schemas.microsoft.com/office/drawing/2014/main" id="{2512288A-5AF9-4866-163F-483CFB33246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83" name="図 582" descr="黒い背景に白い文字がある&#10;&#10;中程度の精度で自動的に生成された説明">
                <a:extLst>
                  <a:ext uri="{FF2B5EF4-FFF2-40B4-BE49-F238E27FC236}">
                    <a16:creationId xmlns:a16="http://schemas.microsoft.com/office/drawing/2014/main" id="{C1495558-BAD5-AD3A-63C1-56E81C1A2763}"/>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119" name="グループ化 118">
              <a:extLst>
                <a:ext uri="{FF2B5EF4-FFF2-40B4-BE49-F238E27FC236}">
                  <a16:creationId xmlns:a16="http://schemas.microsoft.com/office/drawing/2014/main" id="{EC5EBF67-D673-227E-9939-3709AE674CE0}"/>
                </a:ext>
              </a:extLst>
            </p:cNvPr>
            <p:cNvGrpSpPr/>
            <p:nvPr/>
          </p:nvGrpSpPr>
          <p:grpSpPr>
            <a:xfrm>
              <a:off x="10686068" y="2107257"/>
              <a:ext cx="391886" cy="542811"/>
              <a:chOff x="9443884" y="2091230"/>
              <a:chExt cx="391886" cy="542811"/>
            </a:xfrm>
          </p:grpSpPr>
          <p:sp>
            <p:nvSpPr>
              <p:cNvPr id="579" name="1 つの角を切り取った四角形 578">
                <a:extLst>
                  <a:ext uri="{FF2B5EF4-FFF2-40B4-BE49-F238E27FC236}">
                    <a16:creationId xmlns:a16="http://schemas.microsoft.com/office/drawing/2014/main" id="{F3A2BD2B-94CA-C6B8-1B8E-396528F2BD9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80" name="図 579" descr="黒い背景に白い文字がある&#10;&#10;中程度の精度で自動的に生成された説明">
                <a:extLst>
                  <a:ext uri="{FF2B5EF4-FFF2-40B4-BE49-F238E27FC236}">
                    <a16:creationId xmlns:a16="http://schemas.microsoft.com/office/drawing/2014/main" id="{8AA5126D-F2BE-5D74-C3AA-F762B7DD27F5}"/>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76" name="グループ化 575">
              <a:extLst>
                <a:ext uri="{FF2B5EF4-FFF2-40B4-BE49-F238E27FC236}">
                  <a16:creationId xmlns:a16="http://schemas.microsoft.com/office/drawing/2014/main" id="{B8231BAC-5260-EAF4-4927-FA9F3CE409FD}"/>
                </a:ext>
              </a:extLst>
            </p:cNvPr>
            <p:cNvGrpSpPr/>
            <p:nvPr/>
          </p:nvGrpSpPr>
          <p:grpSpPr>
            <a:xfrm>
              <a:off x="10788583" y="2202710"/>
              <a:ext cx="391886" cy="542811"/>
              <a:chOff x="9443884" y="2091230"/>
              <a:chExt cx="391886" cy="542811"/>
            </a:xfrm>
          </p:grpSpPr>
          <p:sp>
            <p:nvSpPr>
              <p:cNvPr id="577" name="1 つの角を切り取った四角形 576">
                <a:extLst>
                  <a:ext uri="{FF2B5EF4-FFF2-40B4-BE49-F238E27FC236}">
                    <a16:creationId xmlns:a16="http://schemas.microsoft.com/office/drawing/2014/main" id="{B4A441F2-574C-B145-CE8B-04F39A99AF7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78" name="図 577" descr="黒い背景に白い文字がある&#10;&#10;中程度の精度で自動的に生成された説明">
                <a:extLst>
                  <a:ext uri="{FF2B5EF4-FFF2-40B4-BE49-F238E27FC236}">
                    <a16:creationId xmlns:a16="http://schemas.microsoft.com/office/drawing/2014/main" id="{A7FB8F72-CFB9-CDCA-7FB4-9AD82B5645B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84" name="テキスト ボックス 583">
                <a:extLst>
                  <a:ext uri="{FF2B5EF4-FFF2-40B4-BE49-F238E27FC236}">
                    <a16:creationId xmlns:a16="http://schemas.microsoft.com/office/drawing/2014/main" id="{5C5B9764-BA25-24FB-892E-F1D927B3C2C9}"/>
                  </a:ext>
                </a:extLst>
              </p:cNvPr>
              <p:cNvSpPr txBox="1"/>
              <p:nvPr/>
            </p:nvSpPr>
            <p:spPr>
              <a:xfrm>
                <a:off x="108492" y="5957836"/>
                <a:ext cx="1797095"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𝛼</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テストケースの出力</a:t>
                </a:r>
              </a:p>
            </p:txBody>
          </p:sp>
        </mc:Choice>
        <mc:Fallback xmlns="">
          <p:sp>
            <p:nvSpPr>
              <p:cNvPr id="584" name="テキスト ボックス 583">
                <a:extLst>
                  <a:ext uri="{FF2B5EF4-FFF2-40B4-BE49-F238E27FC236}">
                    <a16:creationId xmlns:a16="http://schemas.microsoft.com/office/drawing/2014/main" id="{5C5B9764-BA25-24FB-892E-F1D927B3C2C9}"/>
                  </a:ext>
                </a:extLst>
              </p:cNvPr>
              <p:cNvSpPr txBox="1">
                <a:spLocks noRot="1" noChangeAspect="1" noMove="1" noResize="1" noEditPoints="1" noAdjustHandles="1" noChangeArrowheads="1" noChangeShapeType="1" noTextEdit="1"/>
              </p:cNvSpPr>
              <p:nvPr/>
            </p:nvSpPr>
            <p:spPr>
              <a:xfrm>
                <a:off x="108492" y="5957836"/>
                <a:ext cx="1797095" cy="523220"/>
              </a:xfrm>
              <a:prstGeom prst="rect">
                <a:avLst/>
              </a:prstGeom>
              <a:blipFill>
                <a:blip r:embed="rId14"/>
                <a:stretch>
                  <a:fillRect l="-699" r="-699" b="-9302"/>
                </a:stretch>
              </a:blipFill>
            </p:spPr>
            <p:txBody>
              <a:bodyPr/>
              <a:lstStyle/>
              <a:p>
                <a:r>
                  <a:rPr lang="ja-AU" altLang="en-US">
                    <a:noFill/>
                  </a:rPr>
                  <a:t> </a:t>
                </a:r>
              </a:p>
            </p:txBody>
          </p:sp>
        </mc:Fallback>
      </mc:AlternateContent>
      <p:sp>
        <p:nvSpPr>
          <p:cNvPr id="585" name="テキスト ボックス 584">
            <a:extLst>
              <a:ext uri="{FF2B5EF4-FFF2-40B4-BE49-F238E27FC236}">
                <a16:creationId xmlns:a16="http://schemas.microsoft.com/office/drawing/2014/main" id="{F98966AC-9EE8-4FD7-833A-C4B2EA588A18}"/>
              </a:ext>
            </a:extLst>
          </p:cNvPr>
          <p:cNvSpPr txBox="1"/>
          <p:nvPr/>
        </p:nvSpPr>
        <p:spPr>
          <a:xfrm>
            <a:off x="2057314" y="6148154"/>
            <a:ext cx="1160959" cy="307777"/>
          </a:xfrm>
          <a:prstGeom prst="rect">
            <a:avLst/>
          </a:prstGeom>
          <a:noFill/>
          <a:ln w="19050">
            <a:solidFill>
              <a:schemeClr val="tx1"/>
            </a:solidFill>
          </a:ln>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比較＆評価</a:t>
            </a:r>
          </a:p>
        </p:txBody>
      </p:sp>
      <p:cxnSp>
        <p:nvCxnSpPr>
          <p:cNvPr id="586" name="直線矢印コネクタ 585">
            <a:extLst>
              <a:ext uri="{FF2B5EF4-FFF2-40B4-BE49-F238E27FC236}">
                <a16:creationId xmlns:a16="http://schemas.microsoft.com/office/drawing/2014/main" id="{B02C1738-77DB-9F1D-460C-C06CC123E6E7}"/>
              </a:ext>
            </a:extLst>
          </p:cNvPr>
          <p:cNvCxnSpPr>
            <a:cxnSpLocks/>
          </p:cNvCxnSpPr>
          <p:nvPr/>
        </p:nvCxnSpPr>
        <p:spPr>
          <a:xfrm>
            <a:off x="1663277" y="4094513"/>
            <a:ext cx="1389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7" name="直線矢印コネクタ 586">
            <a:extLst>
              <a:ext uri="{FF2B5EF4-FFF2-40B4-BE49-F238E27FC236}">
                <a16:creationId xmlns:a16="http://schemas.microsoft.com/office/drawing/2014/main" id="{F1639C5F-79DF-8B97-324F-C14487E20E82}"/>
              </a:ext>
            </a:extLst>
          </p:cNvPr>
          <p:cNvCxnSpPr>
            <a:cxnSpLocks/>
          </p:cNvCxnSpPr>
          <p:nvPr/>
        </p:nvCxnSpPr>
        <p:spPr>
          <a:xfrm>
            <a:off x="4133945" y="4911237"/>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直線矢印コネクタ 587">
            <a:extLst>
              <a:ext uri="{FF2B5EF4-FFF2-40B4-BE49-F238E27FC236}">
                <a16:creationId xmlns:a16="http://schemas.microsoft.com/office/drawing/2014/main" id="{D52D88BF-D8C1-0D15-95F7-49E5048EB1F0}"/>
              </a:ext>
            </a:extLst>
          </p:cNvPr>
          <p:cNvCxnSpPr>
            <a:cxnSpLocks/>
          </p:cNvCxnSpPr>
          <p:nvPr/>
        </p:nvCxnSpPr>
        <p:spPr>
          <a:xfrm>
            <a:off x="1691658" y="5712966"/>
            <a:ext cx="136107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9" name="直線矢印コネクタ 588">
            <a:extLst>
              <a:ext uri="{FF2B5EF4-FFF2-40B4-BE49-F238E27FC236}">
                <a16:creationId xmlns:a16="http://schemas.microsoft.com/office/drawing/2014/main" id="{FDB43159-42A1-7227-EA7D-CDDEBE12CC51}"/>
              </a:ext>
            </a:extLst>
          </p:cNvPr>
          <p:cNvCxnSpPr>
            <a:cxnSpLocks/>
          </p:cNvCxnSpPr>
          <p:nvPr/>
        </p:nvCxnSpPr>
        <p:spPr>
          <a:xfrm>
            <a:off x="2628936" y="5702259"/>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144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323F364-66C5-E06F-FC84-E416B36D70D0}"/>
              </a:ext>
            </a:extLst>
          </p:cNvPr>
          <p:cNvGrpSpPr/>
          <p:nvPr/>
        </p:nvGrpSpPr>
        <p:grpSpPr>
          <a:xfrm>
            <a:off x="43213" y="98958"/>
            <a:ext cx="5975999" cy="3018013"/>
            <a:chOff x="442452" y="233016"/>
            <a:chExt cx="11454580" cy="1349978"/>
          </a:xfrm>
        </p:grpSpPr>
        <p:sp>
          <p:nvSpPr>
            <p:cNvPr id="8" name="角丸四角形 7">
              <a:extLst>
                <a:ext uri="{FF2B5EF4-FFF2-40B4-BE49-F238E27FC236}">
                  <a16:creationId xmlns:a16="http://schemas.microsoft.com/office/drawing/2014/main" id="{F7FB96ED-B1E5-E3FC-DB3C-96EAEC086604}"/>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91FD19-1110-E404-B4BC-E9E8F90A0D25}"/>
                </a:ext>
              </a:extLst>
            </p:cNvPr>
            <p:cNvSpPr txBox="1"/>
            <p:nvPr/>
          </p:nvSpPr>
          <p:spPr>
            <a:xfrm>
              <a:off x="1196846" y="233016"/>
              <a:ext cx="3937819" cy="123904"/>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STEP1 : </a:t>
              </a:r>
              <a:r>
                <a:rPr kumimoji="1" lang="ja-JP" altLang="en-US" sz="1200">
                  <a:latin typeface="Hiragino Kaku Gothic Pro W3" panose="020B0300000000000000" pitchFamily="34" charset="-128"/>
                  <a:ea typeface="Hiragino Kaku Gothic Pro W3" panose="020B0300000000000000" pitchFamily="34" charset="-128"/>
                </a:rPr>
                <a:t>データセット構築</a:t>
              </a:r>
            </a:p>
          </p:txBody>
        </p:sp>
      </p:grpSp>
      <p:grpSp>
        <p:nvGrpSpPr>
          <p:cNvPr id="17" name="グループ化 16">
            <a:extLst>
              <a:ext uri="{FF2B5EF4-FFF2-40B4-BE49-F238E27FC236}">
                <a16:creationId xmlns:a16="http://schemas.microsoft.com/office/drawing/2014/main" id="{A0BE20DA-A6E3-E872-9541-9DF62FE6C50B}"/>
              </a:ext>
            </a:extLst>
          </p:cNvPr>
          <p:cNvGrpSpPr/>
          <p:nvPr/>
        </p:nvGrpSpPr>
        <p:grpSpPr>
          <a:xfrm>
            <a:off x="6172788" y="98960"/>
            <a:ext cx="5975999" cy="3018011"/>
            <a:chOff x="442452" y="233017"/>
            <a:chExt cx="11454580" cy="1349977"/>
          </a:xfrm>
        </p:grpSpPr>
        <p:sp>
          <p:nvSpPr>
            <p:cNvPr id="18" name="角丸四角形 17">
              <a:extLst>
                <a:ext uri="{FF2B5EF4-FFF2-40B4-BE49-F238E27FC236}">
                  <a16:creationId xmlns:a16="http://schemas.microsoft.com/office/drawing/2014/main" id="{0F8D33F1-66E2-0500-3863-DE2ED6BAA706}"/>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30F6B47-93F8-116A-F224-EB7735DF8895}"/>
                </a:ext>
              </a:extLst>
            </p:cNvPr>
            <p:cNvSpPr txBox="1"/>
            <p:nvPr/>
          </p:nvSpPr>
          <p:spPr>
            <a:xfrm>
              <a:off x="1196846" y="233017"/>
              <a:ext cx="3450175" cy="123904"/>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STEP2 : </a:t>
              </a:r>
              <a:r>
                <a:rPr kumimoji="1" lang="ja-JP" altLang="en-US" sz="1200">
                  <a:latin typeface="Hiragino Kaku Gothic Pro W3" panose="020B0300000000000000" pitchFamily="34" charset="-128"/>
                  <a:ea typeface="Hiragino Kaku Gothic Pro W3" panose="020B0300000000000000" pitchFamily="34" charset="-128"/>
                </a:rPr>
                <a:t>コード推薦</a:t>
              </a:r>
            </a:p>
          </p:txBody>
        </p:sp>
      </p:grpSp>
      <p:grpSp>
        <p:nvGrpSpPr>
          <p:cNvPr id="20" name="グループ化 19">
            <a:extLst>
              <a:ext uri="{FF2B5EF4-FFF2-40B4-BE49-F238E27FC236}">
                <a16:creationId xmlns:a16="http://schemas.microsoft.com/office/drawing/2014/main" id="{D4EB4079-E8E3-E3F3-435F-A95DDDCD5A54}"/>
              </a:ext>
            </a:extLst>
          </p:cNvPr>
          <p:cNvGrpSpPr/>
          <p:nvPr/>
        </p:nvGrpSpPr>
        <p:grpSpPr>
          <a:xfrm>
            <a:off x="43213" y="3225262"/>
            <a:ext cx="12105574" cy="3605265"/>
            <a:chOff x="442452" y="243510"/>
            <a:chExt cx="23203529" cy="1339484"/>
          </a:xfrm>
        </p:grpSpPr>
        <p:sp>
          <p:nvSpPr>
            <p:cNvPr id="21" name="角丸四角形 20">
              <a:extLst>
                <a:ext uri="{FF2B5EF4-FFF2-40B4-BE49-F238E27FC236}">
                  <a16:creationId xmlns:a16="http://schemas.microsoft.com/office/drawing/2014/main" id="{7E074D6D-7D3D-55A8-1408-F294EA4942F3}"/>
                </a:ext>
              </a:extLst>
            </p:cNvPr>
            <p:cNvSpPr/>
            <p:nvPr/>
          </p:nvSpPr>
          <p:spPr>
            <a:xfrm>
              <a:off x="442452" y="294968"/>
              <a:ext cx="23203529"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7361130D-3F7F-EFBC-AB1D-5D78CBF3F149}"/>
                </a:ext>
              </a:extLst>
            </p:cNvPr>
            <p:cNvSpPr txBox="1"/>
            <p:nvPr/>
          </p:nvSpPr>
          <p:spPr>
            <a:xfrm>
              <a:off x="1196846" y="243510"/>
              <a:ext cx="5790652" cy="102915"/>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STEP3 : </a:t>
              </a:r>
              <a:r>
                <a:rPr kumimoji="1" lang="ja-JP" altLang="en-US" sz="1200">
                  <a:latin typeface="Hiragino Kaku Gothic Pro W3" panose="020B0300000000000000" pitchFamily="34" charset="-128"/>
                  <a:ea typeface="Hiragino Kaku Gothic Pro W3" panose="020B0300000000000000" pitchFamily="34" charset="-128"/>
                </a:rPr>
                <a:t>取得</a:t>
              </a:r>
              <a:r>
                <a:rPr lang="ja-JP" altLang="en-US" sz="1200">
                  <a:latin typeface="Hiragino Kaku Gothic Pro W3" panose="020B0300000000000000" pitchFamily="34" charset="-128"/>
                  <a:ea typeface="Hiragino Kaku Gothic Pro W3" panose="020B0300000000000000" pitchFamily="34" charset="-128"/>
                </a:rPr>
                <a:t>スクリプト</a:t>
              </a:r>
              <a:r>
                <a:rPr kumimoji="1" lang="ja-JP" altLang="en-US" sz="1200">
                  <a:latin typeface="Hiragino Kaku Gothic Pro W3" panose="020B0300000000000000" pitchFamily="34" charset="-128"/>
                  <a:ea typeface="Hiragino Kaku Gothic Pro W3" panose="020B0300000000000000" pitchFamily="34" charset="-128"/>
                </a:rPr>
                <a:t>のテストと評価</a:t>
              </a:r>
            </a:p>
          </p:txBody>
        </p:sp>
      </p:grpSp>
      <p:sp>
        <p:nvSpPr>
          <p:cNvPr id="245" name="テキスト ボックス 244">
            <a:extLst>
              <a:ext uri="{FF2B5EF4-FFF2-40B4-BE49-F238E27FC236}">
                <a16:creationId xmlns:a16="http://schemas.microsoft.com/office/drawing/2014/main" id="{F0AC0E42-8E33-04EF-1090-9AA2BCAD9D3E}"/>
              </a:ext>
            </a:extLst>
          </p:cNvPr>
          <p:cNvSpPr txBox="1"/>
          <p:nvPr/>
        </p:nvSpPr>
        <p:spPr>
          <a:xfrm>
            <a:off x="121565" y="3527354"/>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(1)</a:t>
            </a:r>
            <a:endParaRPr kumimoji="1" lang="ja-JP" altLang="en-US" sz="1200">
              <a:latin typeface="Hiragino Kaku Gothic Pro W3" panose="020B0300000000000000" pitchFamily="34" charset="-128"/>
              <a:ea typeface="Hiragino Kaku Gothic Pro W3" panose="020B0300000000000000" pitchFamily="34" charset="-128"/>
            </a:endParaRPr>
          </a:p>
        </p:txBody>
      </p:sp>
      <p:sp>
        <p:nvSpPr>
          <p:cNvPr id="372" name="テキスト ボックス 371">
            <a:extLst>
              <a:ext uri="{FF2B5EF4-FFF2-40B4-BE49-F238E27FC236}">
                <a16:creationId xmlns:a16="http://schemas.microsoft.com/office/drawing/2014/main" id="{5232C75B-E040-02D7-8E10-8CC49028BC60}"/>
              </a:ext>
            </a:extLst>
          </p:cNvPr>
          <p:cNvSpPr txBox="1"/>
          <p:nvPr/>
        </p:nvSpPr>
        <p:spPr>
          <a:xfrm>
            <a:off x="5628945" y="3567739"/>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(2)</a:t>
            </a:r>
            <a:endParaRPr kumimoji="1" lang="ja-JP" altLang="en-US" sz="1200">
              <a:latin typeface="Hiragino Kaku Gothic Pro W3" panose="020B0300000000000000" pitchFamily="34" charset="-128"/>
              <a:ea typeface="Hiragino Kaku Gothic Pro W3" panose="020B0300000000000000" pitchFamily="34" charset="-128"/>
            </a:endParaRPr>
          </a:p>
        </p:txBody>
      </p:sp>
      <p:cxnSp>
        <p:nvCxnSpPr>
          <p:cNvPr id="531" name="直線矢印コネクタ 530">
            <a:extLst>
              <a:ext uri="{FF2B5EF4-FFF2-40B4-BE49-F238E27FC236}">
                <a16:creationId xmlns:a16="http://schemas.microsoft.com/office/drawing/2014/main" id="{943B90CE-6D03-3309-7C32-4134351BACA1}"/>
              </a:ext>
            </a:extLst>
          </p:cNvPr>
          <p:cNvCxnSpPr>
            <a:cxnSpLocks/>
          </p:cNvCxnSpPr>
          <p:nvPr/>
        </p:nvCxnSpPr>
        <p:spPr>
          <a:xfrm>
            <a:off x="1244905" y="1612230"/>
            <a:ext cx="4768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1" name="図 580" descr="アイコン&#10;&#10;自動的に生成された説明">
            <a:extLst>
              <a:ext uri="{FF2B5EF4-FFF2-40B4-BE49-F238E27FC236}">
                <a16:creationId xmlns:a16="http://schemas.microsoft.com/office/drawing/2014/main" id="{DAD6BF9C-92C2-0946-A96A-239F8C316006}"/>
              </a:ext>
            </a:extLst>
          </p:cNvPr>
          <p:cNvPicPr>
            <a:picLocks noChangeAspect="1"/>
          </p:cNvPicPr>
          <p:nvPr/>
        </p:nvPicPr>
        <p:blipFill>
          <a:blip r:embed="rId3"/>
          <a:stretch>
            <a:fillRect/>
          </a:stretch>
        </p:blipFill>
        <p:spPr>
          <a:xfrm rot="5400000" flipV="1">
            <a:off x="11456386" y="3814015"/>
            <a:ext cx="485547" cy="474427"/>
          </a:xfrm>
          <a:prstGeom prst="rect">
            <a:avLst/>
          </a:prstGeom>
        </p:spPr>
      </p:pic>
      <p:grpSp>
        <p:nvGrpSpPr>
          <p:cNvPr id="2" name="グループ化 1">
            <a:extLst>
              <a:ext uri="{FF2B5EF4-FFF2-40B4-BE49-F238E27FC236}">
                <a16:creationId xmlns:a16="http://schemas.microsoft.com/office/drawing/2014/main" id="{3FD68EB0-AF82-1FE9-2EFD-305F853F3499}"/>
              </a:ext>
            </a:extLst>
          </p:cNvPr>
          <p:cNvGrpSpPr/>
          <p:nvPr/>
        </p:nvGrpSpPr>
        <p:grpSpPr>
          <a:xfrm>
            <a:off x="217257" y="1201121"/>
            <a:ext cx="860103" cy="939636"/>
            <a:chOff x="3539607" y="1121743"/>
            <a:chExt cx="860103" cy="939636"/>
          </a:xfrm>
        </p:grpSpPr>
        <p:sp>
          <p:nvSpPr>
            <p:cNvPr id="50" name="テキスト ボックス 49">
              <a:extLst>
                <a:ext uri="{FF2B5EF4-FFF2-40B4-BE49-F238E27FC236}">
                  <a16:creationId xmlns:a16="http://schemas.microsoft.com/office/drawing/2014/main" id="{AD72367E-2E6F-B857-2297-830EF993DD1B}"/>
                </a:ext>
              </a:extLst>
            </p:cNvPr>
            <p:cNvSpPr txBox="1"/>
            <p:nvPr/>
          </p:nvSpPr>
          <p:spPr>
            <a:xfrm>
              <a:off x="3539607" y="1784380"/>
              <a:ext cx="860103" cy="276999"/>
            </a:xfrm>
            <a:prstGeom prst="rect">
              <a:avLst/>
            </a:prstGeom>
            <a:solidFill>
              <a:schemeClr val="bg1"/>
            </a:solidFill>
          </p:spPr>
          <p:txBody>
            <a:bodyPr wrap="square" rtlCol="0" anchor="ctr">
              <a:spAutoFit/>
            </a:bodyPr>
            <a:lstStyle/>
            <a:p>
              <a:pPr algn="ctr"/>
              <a:r>
                <a:rPr lang="en-US" altLang="ja-JP" sz="1200" dirty="0" err="1">
                  <a:latin typeface="Hiragino Kaku Gothic Pro W3" panose="020B0300000000000000" pitchFamily="34" charset="-128"/>
                  <a:ea typeface="Hiragino Kaku Gothic Pro W3" panose="020B0300000000000000" pitchFamily="34" charset="-128"/>
                </a:rPr>
                <a:t>AtCoder</a:t>
              </a:r>
              <a:endParaRPr kumimoji="1" lang="ja-JP" altLang="en-US" sz="1200">
                <a:latin typeface="Hiragino Kaku Gothic Pro W3" panose="020B0300000000000000" pitchFamily="34" charset="-128"/>
                <a:ea typeface="Hiragino Kaku Gothic Pro W3" panose="020B0300000000000000" pitchFamily="34" charset="-128"/>
              </a:endParaRPr>
            </a:p>
          </p:txBody>
        </p:sp>
        <p:pic>
          <p:nvPicPr>
            <p:cNvPr id="3" name="グラフィックス 2" descr="雲 枠線">
              <a:extLst>
                <a:ext uri="{FF2B5EF4-FFF2-40B4-BE49-F238E27FC236}">
                  <a16:creationId xmlns:a16="http://schemas.microsoft.com/office/drawing/2014/main" id="{CFC93101-0A67-C82C-21BB-AEC745208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4065" y="1121743"/>
              <a:ext cx="738850" cy="738850"/>
            </a:xfrm>
            <a:prstGeom prst="rect">
              <a:avLst/>
            </a:prstGeom>
          </p:spPr>
        </p:pic>
      </p:grpSp>
      <p:grpSp>
        <p:nvGrpSpPr>
          <p:cNvPr id="471" name="グループ化 470">
            <a:extLst>
              <a:ext uri="{FF2B5EF4-FFF2-40B4-BE49-F238E27FC236}">
                <a16:creationId xmlns:a16="http://schemas.microsoft.com/office/drawing/2014/main" id="{03F10B69-F44A-AABC-70E7-E1B97973770C}"/>
              </a:ext>
            </a:extLst>
          </p:cNvPr>
          <p:cNvGrpSpPr/>
          <p:nvPr/>
        </p:nvGrpSpPr>
        <p:grpSpPr>
          <a:xfrm>
            <a:off x="1448273" y="374519"/>
            <a:ext cx="1462819" cy="887722"/>
            <a:chOff x="-12380" y="1881999"/>
            <a:chExt cx="1553658" cy="942848"/>
          </a:xfrm>
        </p:grpSpPr>
        <p:grpSp>
          <p:nvGrpSpPr>
            <p:cNvPr id="472" name="グループ化 471">
              <a:extLst>
                <a:ext uri="{FF2B5EF4-FFF2-40B4-BE49-F238E27FC236}">
                  <a16:creationId xmlns:a16="http://schemas.microsoft.com/office/drawing/2014/main" id="{B90EDF0A-5EAD-A686-CE63-D1D865B5ED1F}"/>
                </a:ext>
              </a:extLst>
            </p:cNvPr>
            <p:cNvGrpSpPr/>
            <p:nvPr/>
          </p:nvGrpSpPr>
          <p:grpSpPr>
            <a:xfrm>
              <a:off x="495417" y="1881999"/>
              <a:ext cx="516146" cy="600343"/>
              <a:chOff x="1573161" y="916497"/>
              <a:chExt cx="1376516" cy="1089283"/>
            </a:xfrm>
          </p:grpSpPr>
          <p:sp>
            <p:nvSpPr>
              <p:cNvPr id="474" name="フローチャート: 磁気ディスク 473">
                <a:extLst>
                  <a:ext uri="{FF2B5EF4-FFF2-40B4-BE49-F238E27FC236}">
                    <a16:creationId xmlns:a16="http://schemas.microsoft.com/office/drawing/2014/main" id="{B4F107EE-07F3-EEC9-43F4-07622E836C9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フローチャート: 磁気ディスク 474">
                <a:extLst>
                  <a:ext uri="{FF2B5EF4-FFF2-40B4-BE49-F238E27FC236}">
                    <a16:creationId xmlns:a16="http://schemas.microsoft.com/office/drawing/2014/main" id="{FEBE8D67-1B52-F8E9-A7FF-25843FEE2B86}"/>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6" name="フローチャート: 磁気ディスク 475">
                <a:extLst>
                  <a:ext uri="{FF2B5EF4-FFF2-40B4-BE49-F238E27FC236}">
                    <a16:creationId xmlns:a16="http://schemas.microsoft.com/office/drawing/2014/main" id="{097D5467-CBDA-FD32-83A1-0746F51C6AC8}"/>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3" name="テキスト ボックス 472">
              <a:extLst>
                <a:ext uri="{FF2B5EF4-FFF2-40B4-BE49-F238E27FC236}">
                  <a16:creationId xmlns:a16="http://schemas.microsoft.com/office/drawing/2014/main" id="{F0AC9A10-CBA1-65C7-9CE2-3B7313A85999}"/>
                </a:ext>
              </a:extLst>
            </p:cNvPr>
            <p:cNvSpPr txBox="1"/>
            <p:nvPr/>
          </p:nvSpPr>
          <p:spPr>
            <a:xfrm>
              <a:off x="-12380" y="2546991"/>
              <a:ext cx="1553658" cy="277856"/>
            </a:xfrm>
            <a:prstGeom prst="rect">
              <a:avLst/>
            </a:prstGeom>
            <a:solidFill>
              <a:schemeClr val="bg1"/>
            </a:solid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日本語データセット</a:t>
              </a:r>
            </a:p>
          </p:txBody>
        </p:sp>
      </p:grpSp>
      <p:grpSp>
        <p:nvGrpSpPr>
          <p:cNvPr id="78" name="グループ化 77">
            <a:extLst>
              <a:ext uri="{FF2B5EF4-FFF2-40B4-BE49-F238E27FC236}">
                <a16:creationId xmlns:a16="http://schemas.microsoft.com/office/drawing/2014/main" id="{BF3ABD58-EFEA-5DAD-772A-ECFD6BFEA8B0}"/>
              </a:ext>
            </a:extLst>
          </p:cNvPr>
          <p:cNvGrpSpPr/>
          <p:nvPr/>
        </p:nvGrpSpPr>
        <p:grpSpPr>
          <a:xfrm>
            <a:off x="2795289" y="364543"/>
            <a:ext cx="2949631" cy="724795"/>
            <a:chOff x="2795289" y="315383"/>
            <a:chExt cx="2949631" cy="724795"/>
          </a:xfrm>
        </p:grpSpPr>
        <p:sp>
          <p:nvSpPr>
            <p:cNvPr id="4" name="四角形吹き出し 3">
              <a:extLst>
                <a:ext uri="{FF2B5EF4-FFF2-40B4-BE49-F238E27FC236}">
                  <a16:creationId xmlns:a16="http://schemas.microsoft.com/office/drawing/2014/main" id="{6EF41199-04C2-B934-3843-7C1FA4E08423}"/>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6" name="グループ化 15">
              <a:extLst>
                <a:ext uri="{FF2B5EF4-FFF2-40B4-BE49-F238E27FC236}">
                  <a16:creationId xmlns:a16="http://schemas.microsoft.com/office/drawing/2014/main" id="{079FADD5-E906-2853-AB6B-376D03686F76}"/>
                </a:ext>
              </a:extLst>
            </p:cNvPr>
            <p:cNvGrpSpPr/>
            <p:nvPr/>
          </p:nvGrpSpPr>
          <p:grpSpPr>
            <a:xfrm>
              <a:off x="2981522" y="419304"/>
              <a:ext cx="530012" cy="530012"/>
              <a:chOff x="3856185" y="787525"/>
              <a:chExt cx="470933" cy="470933"/>
            </a:xfrm>
          </p:grpSpPr>
          <p:grpSp>
            <p:nvGrpSpPr>
              <p:cNvPr id="112" name="グループ化 111">
                <a:extLst>
                  <a:ext uri="{FF2B5EF4-FFF2-40B4-BE49-F238E27FC236}">
                    <a16:creationId xmlns:a16="http://schemas.microsoft.com/office/drawing/2014/main" id="{5F2E9CB8-8359-7D0A-3B0D-66227949B168}"/>
                  </a:ext>
                </a:extLst>
              </p:cNvPr>
              <p:cNvGrpSpPr/>
              <p:nvPr/>
            </p:nvGrpSpPr>
            <p:grpSpPr>
              <a:xfrm>
                <a:off x="3856185" y="787525"/>
                <a:ext cx="470933" cy="470933"/>
                <a:chOff x="1364349" y="1036220"/>
                <a:chExt cx="470933" cy="470933"/>
              </a:xfrm>
            </p:grpSpPr>
            <p:pic>
              <p:nvPicPr>
                <p:cNvPr id="528" name="図 527" descr="図形, アイコン&#10;&#10;自動的に生成された説明">
                  <a:extLst>
                    <a:ext uri="{FF2B5EF4-FFF2-40B4-BE49-F238E27FC236}">
                      <a16:creationId xmlns:a16="http://schemas.microsoft.com/office/drawing/2014/main" id="{364DDA3D-5942-0B6C-F292-9FF204F962B2}"/>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29" name="正方形/長方形 528">
                  <a:extLst>
                    <a:ext uri="{FF2B5EF4-FFF2-40B4-BE49-F238E27FC236}">
                      <a16:creationId xmlns:a16="http://schemas.microsoft.com/office/drawing/2014/main" id="{55A45B51-FF13-BECE-91D6-FB8D5D720AF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C1816EBF-EA58-8445-6BCD-269DB50573C0}"/>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483" name="グループ化 482">
              <a:extLst>
                <a:ext uri="{FF2B5EF4-FFF2-40B4-BE49-F238E27FC236}">
                  <a16:creationId xmlns:a16="http://schemas.microsoft.com/office/drawing/2014/main" id="{BF258DF4-65C6-550C-EB8A-6C4CC6BBD230}"/>
                </a:ext>
              </a:extLst>
            </p:cNvPr>
            <p:cNvGrpSpPr/>
            <p:nvPr/>
          </p:nvGrpSpPr>
          <p:grpSpPr>
            <a:xfrm>
              <a:off x="4380897" y="422838"/>
              <a:ext cx="530012" cy="530012"/>
              <a:chOff x="3856185" y="787525"/>
              <a:chExt cx="470933" cy="470933"/>
            </a:xfrm>
          </p:grpSpPr>
          <p:grpSp>
            <p:nvGrpSpPr>
              <p:cNvPr id="484" name="グループ化 483">
                <a:extLst>
                  <a:ext uri="{FF2B5EF4-FFF2-40B4-BE49-F238E27FC236}">
                    <a16:creationId xmlns:a16="http://schemas.microsoft.com/office/drawing/2014/main" id="{44D9E8D1-8B22-3C70-BE10-D84D056367A3}"/>
                  </a:ext>
                </a:extLst>
              </p:cNvPr>
              <p:cNvGrpSpPr/>
              <p:nvPr/>
            </p:nvGrpSpPr>
            <p:grpSpPr>
              <a:xfrm>
                <a:off x="3856185" y="787525"/>
                <a:ext cx="470933" cy="470933"/>
                <a:chOff x="1364349" y="1036220"/>
                <a:chExt cx="470933" cy="470933"/>
              </a:xfrm>
            </p:grpSpPr>
            <p:pic>
              <p:nvPicPr>
                <p:cNvPr id="491" name="図 490" descr="図形, アイコン&#10;&#10;自動的に生成された説明">
                  <a:extLst>
                    <a:ext uri="{FF2B5EF4-FFF2-40B4-BE49-F238E27FC236}">
                      <a16:creationId xmlns:a16="http://schemas.microsoft.com/office/drawing/2014/main" id="{EE2A0F4A-EBAA-4841-9C11-147426AAE4CB}"/>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02" name="正方形/長方形 501">
                  <a:extLst>
                    <a:ext uri="{FF2B5EF4-FFF2-40B4-BE49-F238E27FC236}">
                      <a16:creationId xmlns:a16="http://schemas.microsoft.com/office/drawing/2014/main" id="{CDA0C474-CF09-8927-4345-0D487303A368}"/>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90" name="テキスト ボックス 489">
                <a:extLst>
                  <a:ext uri="{FF2B5EF4-FFF2-40B4-BE49-F238E27FC236}">
                    <a16:creationId xmlns:a16="http://schemas.microsoft.com/office/drawing/2014/main" id="{48CD752F-D231-1BC3-91DF-BC75140D734D}"/>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68" name="グループ化 67">
              <a:extLst>
                <a:ext uri="{FF2B5EF4-FFF2-40B4-BE49-F238E27FC236}">
                  <a16:creationId xmlns:a16="http://schemas.microsoft.com/office/drawing/2014/main" id="{026107D7-206D-A899-691F-9875E4C5EC7E}"/>
                </a:ext>
              </a:extLst>
            </p:cNvPr>
            <p:cNvGrpSpPr/>
            <p:nvPr/>
          </p:nvGrpSpPr>
          <p:grpSpPr>
            <a:xfrm>
              <a:off x="3665892" y="421223"/>
              <a:ext cx="530012" cy="530012"/>
              <a:chOff x="3856185" y="787525"/>
              <a:chExt cx="470933" cy="470933"/>
            </a:xfrm>
          </p:grpSpPr>
          <p:grpSp>
            <p:nvGrpSpPr>
              <p:cNvPr id="69" name="グループ化 68">
                <a:extLst>
                  <a:ext uri="{FF2B5EF4-FFF2-40B4-BE49-F238E27FC236}">
                    <a16:creationId xmlns:a16="http://schemas.microsoft.com/office/drawing/2014/main" id="{D6F5149F-F29F-F888-559D-13181A73F8EC}"/>
                  </a:ext>
                </a:extLst>
              </p:cNvPr>
              <p:cNvGrpSpPr/>
              <p:nvPr/>
            </p:nvGrpSpPr>
            <p:grpSpPr>
              <a:xfrm>
                <a:off x="3856185" y="787525"/>
                <a:ext cx="470933" cy="470933"/>
                <a:chOff x="1364349" y="1036220"/>
                <a:chExt cx="470933" cy="470933"/>
              </a:xfrm>
            </p:grpSpPr>
            <p:pic>
              <p:nvPicPr>
                <p:cNvPr id="71" name="図 70" descr="図形, アイコン&#10;&#10;自動的に生成された説明">
                  <a:extLst>
                    <a:ext uri="{FF2B5EF4-FFF2-40B4-BE49-F238E27FC236}">
                      <a16:creationId xmlns:a16="http://schemas.microsoft.com/office/drawing/2014/main" id="{6662FE59-0703-6303-2A90-CAF8398D30E0}"/>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2" name="正方形/長方形 71">
                  <a:extLst>
                    <a:ext uri="{FF2B5EF4-FFF2-40B4-BE49-F238E27FC236}">
                      <a16:creationId xmlns:a16="http://schemas.microsoft.com/office/drawing/2014/main" id="{F8341B42-41A2-8DF9-CE88-74D1B2214A4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テキスト ボックス 69">
                <a:extLst>
                  <a:ext uri="{FF2B5EF4-FFF2-40B4-BE49-F238E27FC236}">
                    <a16:creationId xmlns:a16="http://schemas.microsoft.com/office/drawing/2014/main" id="{CC1BDBCA-5E9A-10C1-3A5A-522F7194ADCB}"/>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73" name="グループ化 72">
              <a:extLst>
                <a:ext uri="{FF2B5EF4-FFF2-40B4-BE49-F238E27FC236}">
                  <a16:creationId xmlns:a16="http://schemas.microsoft.com/office/drawing/2014/main" id="{F9D8F3B9-B9B1-F8B9-B0C8-3D754AA0EAC6}"/>
                </a:ext>
              </a:extLst>
            </p:cNvPr>
            <p:cNvGrpSpPr/>
            <p:nvPr/>
          </p:nvGrpSpPr>
          <p:grpSpPr>
            <a:xfrm>
              <a:off x="5068768" y="419199"/>
              <a:ext cx="530012" cy="530012"/>
              <a:chOff x="3856185" y="787525"/>
              <a:chExt cx="470933" cy="470933"/>
            </a:xfrm>
          </p:grpSpPr>
          <p:grpSp>
            <p:nvGrpSpPr>
              <p:cNvPr id="74" name="グループ化 73">
                <a:extLst>
                  <a:ext uri="{FF2B5EF4-FFF2-40B4-BE49-F238E27FC236}">
                    <a16:creationId xmlns:a16="http://schemas.microsoft.com/office/drawing/2014/main" id="{7D7FF777-88ED-C2AA-164F-92982441C820}"/>
                  </a:ext>
                </a:extLst>
              </p:cNvPr>
              <p:cNvGrpSpPr/>
              <p:nvPr/>
            </p:nvGrpSpPr>
            <p:grpSpPr>
              <a:xfrm>
                <a:off x="3856185" y="787525"/>
                <a:ext cx="470933" cy="470933"/>
                <a:chOff x="1364349" y="1036220"/>
                <a:chExt cx="470933" cy="470933"/>
              </a:xfrm>
            </p:grpSpPr>
            <p:pic>
              <p:nvPicPr>
                <p:cNvPr id="76" name="図 75" descr="図形, アイコン&#10;&#10;自動的に生成された説明">
                  <a:extLst>
                    <a:ext uri="{FF2B5EF4-FFF2-40B4-BE49-F238E27FC236}">
                      <a16:creationId xmlns:a16="http://schemas.microsoft.com/office/drawing/2014/main" id="{F6B8341F-B646-5B5B-5A86-AE3A6261F5D6}"/>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7" name="正方形/長方形 76">
                  <a:extLst>
                    <a:ext uri="{FF2B5EF4-FFF2-40B4-BE49-F238E27FC236}">
                      <a16:creationId xmlns:a16="http://schemas.microsoft.com/office/drawing/2014/main" id="{9456CE68-4EE5-6720-2567-B36FB45E9B2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5" name="テキスト ボックス 74">
                <a:extLst>
                  <a:ext uri="{FF2B5EF4-FFF2-40B4-BE49-F238E27FC236}">
                    <a16:creationId xmlns:a16="http://schemas.microsoft.com/office/drawing/2014/main" id="{5C74BB87-1137-1D86-4B23-17D7607E85D8}"/>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79" name="グループ化 78">
            <a:extLst>
              <a:ext uri="{FF2B5EF4-FFF2-40B4-BE49-F238E27FC236}">
                <a16:creationId xmlns:a16="http://schemas.microsoft.com/office/drawing/2014/main" id="{9C381640-2692-17F9-AE39-4B0F63FADACF}"/>
              </a:ext>
            </a:extLst>
          </p:cNvPr>
          <p:cNvGrpSpPr/>
          <p:nvPr/>
        </p:nvGrpSpPr>
        <p:grpSpPr>
          <a:xfrm>
            <a:off x="2798332" y="1300801"/>
            <a:ext cx="2949631" cy="724795"/>
            <a:chOff x="2795289" y="315383"/>
            <a:chExt cx="2949631" cy="724795"/>
          </a:xfrm>
        </p:grpSpPr>
        <p:sp>
          <p:nvSpPr>
            <p:cNvPr id="80" name="四角形吹き出し 79">
              <a:extLst>
                <a:ext uri="{FF2B5EF4-FFF2-40B4-BE49-F238E27FC236}">
                  <a16:creationId xmlns:a16="http://schemas.microsoft.com/office/drawing/2014/main" id="{A9F0883F-B88E-3688-17FD-AB7AE9BF6404}"/>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1" name="グループ化 80">
              <a:extLst>
                <a:ext uri="{FF2B5EF4-FFF2-40B4-BE49-F238E27FC236}">
                  <a16:creationId xmlns:a16="http://schemas.microsoft.com/office/drawing/2014/main" id="{AB54C408-7D15-4F5C-BB44-A32E83FF389D}"/>
                </a:ext>
              </a:extLst>
            </p:cNvPr>
            <p:cNvGrpSpPr/>
            <p:nvPr/>
          </p:nvGrpSpPr>
          <p:grpSpPr>
            <a:xfrm>
              <a:off x="2981522" y="419304"/>
              <a:ext cx="530012" cy="530012"/>
              <a:chOff x="3856185" y="787525"/>
              <a:chExt cx="470933" cy="470933"/>
            </a:xfrm>
          </p:grpSpPr>
          <p:grpSp>
            <p:nvGrpSpPr>
              <p:cNvPr id="103" name="グループ化 102">
                <a:extLst>
                  <a:ext uri="{FF2B5EF4-FFF2-40B4-BE49-F238E27FC236}">
                    <a16:creationId xmlns:a16="http://schemas.microsoft.com/office/drawing/2014/main" id="{B7ADB348-AA8D-FEEB-0107-29FFD6C26CF8}"/>
                  </a:ext>
                </a:extLst>
              </p:cNvPr>
              <p:cNvGrpSpPr/>
              <p:nvPr/>
            </p:nvGrpSpPr>
            <p:grpSpPr>
              <a:xfrm>
                <a:off x="3856185" y="787525"/>
                <a:ext cx="470933" cy="470933"/>
                <a:chOff x="1364349" y="1036220"/>
                <a:chExt cx="470933" cy="470933"/>
              </a:xfrm>
            </p:grpSpPr>
            <p:pic>
              <p:nvPicPr>
                <p:cNvPr id="118" name="図 117" descr="図形, アイコン&#10;&#10;自動的に生成された説明">
                  <a:extLst>
                    <a:ext uri="{FF2B5EF4-FFF2-40B4-BE49-F238E27FC236}">
                      <a16:creationId xmlns:a16="http://schemas.microsoft.com/office/drawing/2014/main" id="{70790493-8FA2-7067-5176-8DA555FA769A}"/>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20" name="正方形/長方形 119">
                  <a:extLst>
                    <a:ext uri="{FF2B5EF4-FFF2-40B4-BE49-F238E27FC236}">
                      <a16:creationId xmlns:a16="http://schemas.microsoft.com/office/drawing/2014/main" id="{E464D65B-5180-13D4-8A4E-B133FE0779C0}"/>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3" name="テキスト ボックス 112">
                <a:extLst>
                  <a:ext uri="{FF2B5EF4-FFF2-40B4-BE49-F238E27FC236}">
                    <a16:creationId xmlns:a16="http://schemas.microsoft.com/office/drawing/2014/main" id="{EE7AB4E9-2258-06C7-956F-70AE8E03FCA4}"/>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2" name="グループ化 81">
              <a:extLst>
                <a:ext uri="{FF2B5EF4-FFF2-40B4-BE49-F238E27FC236}">
                  <a16:creationId xmlns:a16="http://schemas.microsoft.com/office/drawing/2014/main" id="{2565A863-7818-0E13-5C24-FB7E0AB4701E}"/>
                </a:ext>
              </a:extLst>
            </p:cNvPr>
            <p:cNvGrpSpPr/>
            <p:nvPr/>
          </p:nvGrpSpPr>
          <p:grpSpPr>
            <a:xfrm>
              <a:off x="4380897" y="422838"/>
              <a:ext cx="530012" cy="530012"/>
              <a:chOff x="3856185" y="787525"/>
              <a:chExt cx="470933" cy="470933"/>
            </a:xfrm>
          </p:grpSpPr>
          <p:grpSp>
            <p:nvGrpSpPr>
              <p:cNvPr id="93" name="グループ化 92">
                <a:extLst>
                  <a:ext uri="{FF2B5EF4-FFF2-40B4-BE49-F238E27FC236}">
                    <a16:creationId xmlns:a16="http://schemas.microsoft.com/office/drawing/2014/main" id="{030567B5-9B36-CDCB-8E19-5CAD16B71712}"/>
                  </a:ext>
                </a:extLst>
              </p:cNvPr>
              <p:cNvGrpSpPr/>
              <p:nvPr/>
            </p:nvGrpSpPr>
            <p:grpSpPr>
              <a:xfrm>
                <a:off x="3856185" y="787525"/>
                <a:ext cx="470933" cy="470933"/>
                <a:chOff x="1364349" y="1036220"/>
                <a:chExt cx="470933" cy="470933"/>
              </a:xfrm>
            </p:grpSpPr>
            <p:pic>
              <p:nvPicPr>
                <p:cNvPr id="98" name="図 97" descr="図形, アイコン&#10;&#10;自動的に生成された説明">
                  <a:extLst>
                    <a:ext uri="{FF2B5EF4-FFF2-40B4-BE49-F238E27FC236}">
                      <a16:creationId xmlns:a16="http://schemas.microsoft.com/office/drawing/2014/main" id="{C2598C0B-56B5-A3E2-1A68-07BFAA6DCBD7}"/>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01" name="正方形/長方形 100">
                  <a:extLst>
                    <a:ext uri="{FF2B5EF4-FFF2-40B4-BE49-F238E27FC236}">
                      <a16:creationId xmlns:a16="http://schemas.microsoft.com/office/drawing/2014/main" id="{2DE96D2A-1B48-ABE1-593F-DFBF19A4BEB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4" name="テキスト ボックス 93">
                <a:extLst>
                  <a:ext uri="{FF2B5EF4-FFF2-40B4-BE49-F238E27FC236}">
                    <a16:creationId xmlns:a16="http://schemas.microsoft.com/office/drawing/2014/main" id="{A2A37C44-33BD-0717-CA04-06DFFB6C376F}"/>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3" name="グループ化 82">
              <a:extLst>
                <a:ext uri="{FF2B5EF4-FFF2-40B4-BE49-F238E27FC236}">
                  <a16:creationId xmlns:a16="http://schemas.microsoft.com/office/drawing/2014/main" id="{B672C52A-685D-6F03-7FBD-2B1AA45B3E4D}"/>
                </a:ext>
              </a:extLst>
            </p:cNvPr>
            <p:cNvGrpSpPr/>
            <p:nvPr/>
          </p:nvGrpSpPr>
          <p:grpSpPr>
            <a:xfrm>
              <a:off x="3665892" y="421223"/>
              <a:ext cx="530012" cy="530012"/>
              <a:chOff x="3856185" y="787525"/>
              <a:chExt cx="470933" cy="470933"/>
            </a:xfrm>
          </p:grpSpPr>
          <p:grpSp>
            <p:nvGrpSpPr>
              <p:cNvPr id="89" name="グループ化 88">
                <a:extLst>
                  <a:ext uri="{FF2B5EF4-FFF2-40B4-BE49-F238E27FC236}">
                    <a16:creationId xmlns:a16="http://schemas.microsoft.com/office/drawing/2014/main" id="{05F4F93F-8FC0-5041-C1E9-ACCBAD884946}"/>
                  </a:ext>
                </a:extLst>
              </p:cNvPr>
              <p:cNvGrpSpPr/>
              <p:nvPr/>
            </p:nvGrpSpPr>
            <p:grpSpPr>
              <a:xfrm>
                <a:off x="3856185" y="787525"/>
                <a:ext cx="470933" cy="470933"/>
                <a:chOff x="1364349" y="1036220"/>
                <a:chExt cx="470933" cy="470933"/>
              </a:xfrm>
            </p:grpSpPr>
            <p:pic>
              <p:nvPicPr>
                <p:cNvPr id="91" name="図 90" descr="図形, アイコン&#10;&#10;自動的に生成された説明">
                  <a:extLst>
                    <a:ext uri="{FF2B5EF4-FFF2-40B4-BE49-F238E27FC236}">
                      <a16:creationId xmlns:a16="http://schemas.microsoft.com/office/drawing/2014/main" id="{1AA892CF-FA90-E875-6A88-34FA054BF882}"/>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92" name="正方形/長方形 91">
                  <a:extLst>
                    <a:ext uri="{FF2B5EF4-FFF2-40B4-BE49-F238E27FC236}">
                      <a16:creationId xmlns:a16="http://schemas.microsoft.com/office/drawing/2014/main" id="{CB6A7193-47EE-25B7-FF74-BE55B43795D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0" name="テキスト ボックス 89">
                <a:extLst>
                  <a:ext uri="{FF2B5EF4-FFF2-40B4-BE49-F238E27FC236}">
                    <a16:creationId xmlns:a16="http://schemas.microsoft.com/office/drawing/2014/main" id="{85B8DDFD-8020-6EBB-524C-1619F5DECBD0}"/>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4" name="グループ化 83">
              <a:extLst>
                <a:ext uri="{FF2B5EF4-FFF2-40B4-BE49-F238E27FC236}">
                  <a16:creationId xmlns:a16="http://schemas.microsoft.com/office/drawing/2014/main" id="{04A9D15A-CD73-E2A7-436B-D2F44C448D99}"/>
                </a:ext>
              </a:extLst>
            </p:cNvPr>
            <p:cNvGrpSpPr/>
            <p:nvPr/>
          </p:nvGrpSpPr>
          <p:grpSpPr>
            <a:xfrm>
              <a:off x="5068768" y="419199"/>
              <a:ext cx="530012" cy="530012"/>
              <a:chOff x="3856185" y="787525"/>
              <a:chExt cx="470933" cy="470933"/>
            </a:xfrm>
          </p:grpSpPr>
          <p:grpSp>
            <p:nvGrpSpPr>
              <p:cNvPr id="85" name="グループ化 84">
                <a:extLst>
                  <a:ext uri="{FF2B5EF4-FFF2-40B4-BE49-F238E27FC236}">
                    <a16:creationId xmlns:a16="http://schemas.microsoft.com/office/drawing/2014/main" id="{EDA76EF5-292D-D555-06B7-9E387D8DFAD8}"/>
                  </a:ext>
                </a:extLst>
              </p:cNvPr>
              <p:cNvGrpSpPr/>
              <p:nvPr/>
            </p:nvGrpSpPr>
            <p:grpSpPr>
              <a:xfrm>
                <a:off x="3856185" y="787525"/>
                <a:ext cx="470933" cy="470933"/>
                <a:chOff x="1364349" y="1036220"/>
                <a:chExt cx="470933" cy="470933"/>
              </a:xfrm>
            </p:grpSpPr>
            <p:pic>
              <p:nvPicPr>
                <p:cNvPr id="87" name="図 86" descr="図形, アイコン&#10;&#10;自動的に生成された説明">
                  <a:extLst>
                    <a:ext uri="{FF2B5EF4-FFF2-40B4-BE49-F238E27FC236}">
                      <a16:creationId xmlns:a16="http://schemas.microsoft.com/office/drawing/2014/main" id="{61610DD3-49F9-C32C-3758-4EA5B3AE4374}"/>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88" name="正方形/長方形 87">
                  <a:extLst>
                    <a:ext uri="{FF2B5EF4-FFF2-40B4-BE49-F238E27FC236}">
                      <a16:creationId xmlns:a16="http://schemas.microsoft.com/office/drawing/2014/main" id="{5426B1A1-3E95-3F1A-7D7F-18C0D85EF69F}"/>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6" name="テキスト ボックス 85">
                <a:extLst>
                  <a:ext uri="{FF2B5EF4-FFF2-40B4-BE49-F238E27FC236}">
                    <a16:creationId xmlns:a16="http://schemas.microsoft.com/office/drawing/2014/main" id="{D8ADE231-91CF-1CC7-97FD-4BC92EF88CE6}"/>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121" name="グループ化 120">
            <a:extLst>
              <a:ext uri="{FF2B5EF4-FFF2-40B4-BE49-F238E27FC236}">
                <a16:creationId xmlns:a16="http://schemas.microsoft.com/office/drawing/2014/main" id="{F49120B3-4763-7348-25DC-DA8E42F1166B}"/>
              </a:ext>
            </a:extLst>
          </p:cNvPr>
          <p:cNvGrpSpPr/>
          <p:nvPr/>
        </p:nvGrpSpPr>
        <p:grpSpPr>
          <a:xfrm>
            <a:off x="2798332" y="2177135"/>
            <a:ext cx="2949631" cy="724795"/>
            <a:chOff x="2795289" y="315383"/>
            <a:chExt cx="2949631" cy="724795"/>
          </a:xfrm>
        </p:grpSpPr>
        <p:sp>
          <p:nvSpPr>
            <p:cNvPr id="122" name="四角形吹き出し 121">
              <a:extLst>
                <a:ext uri="{FF2B5EF4-FFF2-40B4-BE49-F238E27FC236}">
                  <a16:creationId xmlns:a16="http://schemas.microsoft.com/office/drawing/2014/main" id="{3F7F35D1-E59F-0D51-70FE-A3FF16EA23EA}"/>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3" name="グループ化 122">
              <a:extLst>
                <a:ext uri="{FF2B5EF4-FFF2-40B4-BE49-F238E27FC236}">
                  <a16:creationId xmlns:a16="http://schemas.microsoft.com/office/drawing/2014/main" id="{BF32D6BC-1568-8CD4-3BA2-D07EC7BB92B7}"/>
                </a:ext>
              </a:extLst>
            </p:cNvPr>
            <p:cNvGrpSpPr/>
            <p:nvPr/>
          </p:nvGrpSpPr>
          <p:grpSpPr>
            <a:xfrm>
              <a:off x="2981522" y="419304"/>
              <a:ext cx="530012" cy="530012"/>
              <a:chOff x="3856185" y="787525"/>
              <a:chExt cx="470933" cy="470933"/>
            </a:xfrm>
          </p:grpSpPr>
          <p:grpSp>
            <p:nvGrpSpPr>
              <p:cNvPr id="565" name="グループ化 564">
                <a:extLst>
                  <a:ext uri="{FF2B5EF4-FFF2-40B4-BE49-F238E27FC236}">
                    <a16:creationId xmlns:a16="http://schemas.microsoft.com/office/drawing/2014/main" id="{49389395-4F22-2776-B9DB-7D94BF66FEBF}"/>
                  </a:ext>
                </a:extLst>
              </p:cNvPr>
              <p:cNvGrpSpPr/>
              <p:nvPr/>
            </p:nvGrpSpPr>
            <p:grpSpPr>
              <a:xfrm>
                <a:off x="3856185" y="787525"/>
                <a:ext cx="470933" cy="470933"/>
                <a:chOff x="1364349" y="1036220"/>
                <a:chExt cx="470933" cy="470933"/>
              </a:xfrm>
            </p:grpSpPr>
            <p:pic>
              <p:nvPicPr>
                <p:cNvPr id="570" name="図 569" descr="図形, アイコン&#10;&#10;自動的に生成された説明">
                  <a:extLst>
                    <a:ext uri="{FF2B5EF4-FFF2-40B4-BE49-F238E27FC236}">
                      <a16:creationId xmlns:a16="http://schemas.microsoft.com/office/drawing/2014/main" id="{B07564C2-1D54-8713-D6C6-6277EEC6210B}"/>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71" name="正方形/長方形 570">
                  <a:extLst>
                    <a:ext uri="{FF2B5EF4-FFF2-40B4-BE49-F238E27FC236}">
                      <a16:creationId xmlns:a16="http://schemas.microsoft.com/office/drawing/2014/main" id="{756AE287-748F-CE49-04D5-1C1CA95BAF4D}"/>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6" name="テキスト ボックス 565">
                <a:extLst>
                  <a:ext uri="{FF2B5EF4-FFF2-40B4-BE49-F238E27FC236}">
                    <a16:creationId xmlns:a16="http://schemas.microsoft.com/office/drawing/2014/main" id="{0DDE8522-A299-BC0D-D175-B3790CB67F41}"/>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4" name="グループ化 123">
              <a:extLst>
                <a:ext uri="{FF2B5EF4-FFF2-40B4-BE49-F238E27FC236}">
                  <a16:creationId xmlns:a16="http://schemas.microsoft.com/office/drawing/2014/main" id="{AD1007FF-0E43-20F8-7FE0-A4E80F9D978C}"/>
                </a:ext>
              </a:extLst>
            </p:cNvPr>
            <p:cNvGrpSpPr/>
            <p:nvPr/>
          </p:nvGrpSpPr>
          <p:grpSpPr>
            <a:xfrm>
              <a:off x="4380897" y="422838"/>
              <a:ext cx="530012" cy="530012"/>
              <a:chOff x="3856185" y="787525"/>
              <a:chExt cx="470933" cy="470933"/>
            </a:xfrm>
          </p:grpSpPr>
          <p:grpSp>
            <p:nvGrpSpPr>
              <p:cNvPr id="559" name="グループ化 558">
                <a:extLst>
                  <a:ext uri="{FF2B5EF4-FFF2-40B4-BE49-F238E27FC236}">
                    <a16:creationId xmlns:a16="http://schemas.microsoft.com/office/drawing/2014/main" id="{0432829B-0991-8D52-C23B-CB3E03A12283}"/>
                  </a:ext>
                </a:extLst>
              </p:cNvPr>
              <p:cNvGrpSpPr/>
              <p:nvPr/>
            </p:nvGrpSpPr>
            <p:grpSpPr>
              <a:xfrm>
                <a:off x="3856185" y="787525"/>
                <a:ext cx="470933" cy="470933"/>
                <a:chOff x="1364349" y="1036220"/>
                <a:chExt cx="470933" cy="470933"/>
              </a:xfrm>
            </p:grpSpPr>
            <p:pic>
              <p:nvPicPr>
                <p:cNvPr id="561" name="図 560" descr="図形, アイコン&#10;&#10;自動的に生成された説明">
                  <a:extLst>
                    <a:ext uri="{FF2B5EF4-FFF2-40B4-BE49-F238E27FC236}">
                      <a16:creationId xmlns:a16="http://schemas.microsoft.com/office/drawing/2014/main" id="{4663E46E-63EB-D3EA-D0B5-5502EC2BB3E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62" name="正方形/長方形 561">
                  <a:extLst>
                    <a:ext uri="{FF2B5EF4-FFF2-40B4-BE49-F238E27FC236}">
                      <a16:creationId xmlns:a16="http://schemas.microsoft.com/office/drawing/2014/main" id="{53DAED12-AFE5-AAB8-7310-BCEE1CCA26E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0" name="テキスト ボックス 559">
                <a:extLst>
                  <a:ext uri="{FF2B5EF4-FFF2-40B4-BE49-F238E27FC236}">
                    <a16:creationId xmlns:a16="http://schemas.microsoft.com/office/drawing/2014/main" id="{8FE368BA-FE61-8F31-577A-F7B01D270FE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5" name="グループ化 124">
              <a:extLst>
                <a:ext uri="{FF2B5EF4-FFF2-40B4-BE49-F238E27FC236}">
                  <a16:creationId xmlns:a16="http://schemas.microsoft.com/office/drawing/2014/main" id="{DB1FCCA6-3EAA-6ACE-FA9C-D715EEBEB1E9}"/>
                </a:ext>
              </a:extLst>
            </p:cNvPr>
            <p:cNvGrpSpPr/>
            <p:nvPr/>
          </p:nvGrpSpPr>
          <p:grpSpPr>
            <a:xfrm>
              <a:off x="3665892" y="421223"/>
              <a:ext cx="530012" cy="530012"/>
              <a:chOff x="3856185" y="787525"/>
              <a:chExt cx="470933" cy="470933"/>
            </a:xfrm>
          </p:grpSpPr>
          <p:grpSp>
            <p:nvGrpSpPr>
              <p:cNvPr id="554" name="グループ化 553">
                <a:extLst>
                  <a:ext uri="{FF2B5EF4-FFF2-40B4-BE49-F238E27FC236}">
                    <a16:creationId xmlns:a16="http://schemas.microsoft.com/office/drawing/2014/main" id="{1E388CC7-FFEE-5F5E-7516-A9991E058566}"/>
                  </a:ext>
                </a:extLst>
              </p:cNvPr>
              <p:cNvGrpSpPr/>
              <p:nvPr/>
            </p:nvGrpSpPr>
            <p:grpSpPr>
              <a:xfrm>
                <a:off x="3856185" y="787525"/>
                <a:ext cx="470933" cy="470933"/>
                <a:chOff x="1364349" y="1036220"/>
                <a:chExt cx="470933" cy="470933"/>
              </a:xfrm>
            </p:grpSpPr>
            <p:pic>
              <p:nvPicPr>
                <p:cNvPr id="556" name="図 555" descr="図形, アイコン&#10;&#10;自動的に生成された説明">
                  <a:extLst>
                    <a:ext uri="{FF2B5EF4-FFF2-40B4-BE49-F238E27FC236}">
                      <a16:creationId xmlns:a16="http://schemas.microsoft.com/office/drawing/2014/main" id="{7903561C-49F1-16FA-AFF2-B051B780768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7" name="正方形/長方形 556">
                  <a:extLst>
                    <a:ext uri="{FF2B5EF4-FFF2-40B4-BE49-F238E27FC236}">
                      <a16:creationId xmlns:a16="http://schemas.microsoft.com/office/drawing/2014/main" id="{808BF813-C2B4-F5C5-FDE7-E79659AFBC5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5" name="テキスト ボックス 554">
                <a:extLst>
                  <a:ext uri="{FF2B5EF4-FFF2-40B4-BE49-F238E27FC236}">
                    <a16:creationId xmlns:a16="http://schemas.microsoft.com/office/drawing/2014/main" id="{CA51BEF8-DFA4-0014-867E-2326E0A1CCE9}"/>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6" name="グループ化 125">
              <a:extLst>
                <a:ext uri="{FF2B5EF4-FFF2-40B4-BE49-F238E27FC236}">
                  <a16:creationId xmlns:a16="http://schemas.microsoft.com/office/drawing/2014/main" id="{C8394221-8C6B-01C9-7FFF-38113B21CF87}"/>
                </a:ext>
              </a:extLst>
            </p:cNvPr>
            <p:cNvGrpSpPr/>
            <p:nvPr/>
          </p:nvGrpSpPr>
          <p:grpSpPr>
            <a:xfrm>
              <a:off x="5068768" y="419199"/>
              <a:ext cx="530012" cy="530012"/>
              <a:chOff x="3856185" y="787525"/>
              <a:chExt cx="470933" cy="470933"/>
            </a:xfrm>
          </p:grpSpPr>
          <p:grpSp>
            <p:nvGrpSpPr>
              <p:cNvPr id="127" name="グループ化 126">
                <a:extLst>
                  <a:ext uri="{FF2B5EF4-FFF2-40B4-BE49-F238E27FC236}">
                    <a16:creationId xmlns:a16="http://schemas.microsoft.com/office/drawing/2014/main" id="{353FF435-4391-BFE9-D83D-598B35D31D04}"/>
                  </a:ext>
                </a:extLst>
              </p:cNvPr>
              <p:cNvGrpSpPr/>
              <p:nvPr/>
            </p:nvGrpSpPr>
            <p:grpSpPr>
              <a:xfrm>
                <a:off x="3856185" y="787525"/>
                <a:ext cx="470933" cy="470933"/>
                <a:chOff x="1364349" y="1036220"/>
                <a:chExt cx="470933" cy="470933"/>
              </a:xfrm>
            </p:grpSpPr>
            <p:pic>
              <p:nvPicPr>
                <p:cNvPr id="552" name="図 551" descr="図形, アイコン&#10;&#10;自動的に生成された説明">
                  <a:extLst>
                    <a:ext uri="{FF2B5EF4-FFF2-40B4-BE49-F238E27FC236}">
                      <a16:creationId xmlns:a16="http://schemas.microsoft.com/office/drawing/2014/main" id="{1166BBE3-06EE-09C8-3C43-9FA1B5EF8410}"/>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3" name="正方形/長方形 552">
                  <a:extLst>
                    <a:ext uri="{FF2B5EF4-FFF2-40B4-BE49-F238E27FC236}">
                      <a16:creationId xmlns:a16="http://schemas.microsoft.com/office/drawing/2014/main" id="{DBA5A51C-409C-E956-5C54-644777923FB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1" name="テキスト ボックス 550">
                <a:extLst>
                  <a:ext uri="{FF2B5EF4-FFF2-40B4-BE49-F238E27FC236}">
                    <a16:creationId xmlns:a16="http://schemas.microsoft.com/office/drawing/2014/main" id="{FB15579A-A9C0-2796-73BA-D2D080900F0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572" name="グループ化 571">
            <a:extLst>
              <a:ext uri="{FF2B5EF4-FFF2-40B4-BE49-F238E27FC236}">
                <a16:creationId xmlns:a16="http://schemas.microsoft.com/office/drawing/2014/main" id="{72A29CF3-DAFA-E084-D9BC-509385F713A5}"/>
              </a:ext>
            </a:extLst>
          </p:cNvPr>
          <p:cNvGrpSpPr/>
          <p:nvPr/>
        </p:nvGrpSpPr>
        <p:grpSpPr>
          <a:xfrm>
            <a:off x="1451170" y="1322316"/>
            <a:ext cx="1462819" cy="887722"/>
            <a:chOff x="-12380" y="1881999"/>
            <a:chExt cx="1553658" cy="942848"/>
          </a:xfrm>
        </p:grpSpPr>
        <p:grpSp>
          <p:nvGrpSpPr>
            <p:cNvPr id="574" name="グループ化 573">
              <a:extLst>
                <a:ext uri="{FF2B5EF4-FFF2-40B4-BE49-F238E27FC236}">
                  <a16:creationId xmlns:a16="http://schemas.microsoft.com/office/drawing/2014/main" id="{A591F26B-6A22-5D9B-C5AD-60DA8EBDFE1B}"/>
                </a:ext>
              </a:extLst>
            </p:cNvPr>
            <p:cNvGrpSpPr/>
            <p:nvPr/>
          </p:nvGrpSpPr>
          <p:grpSpPr>
            <a:xfrm>
              <a:off x="495417" y="1881999"/>
              <a:ext cx="516146" cy="600343"/>
              <a:chOff x="1573161" y="916497"/>
              <a:chExt cx="1376516" cy="1089283"/>
            </a:xfrm>
          </p:grpSpPr>
          <p:sp>
            <p:nvSpPr>
              <p:cNvPr id="128" name="フローチャート: 磁気ディスク 127">
                <a:extLst>
                  <a:ext uri="{FF2B5EF4-FFF2-40B4-BE49-F238E27FC236}">
                    <a16:creationId xmlns:a16="http://schemas.microsoft.com/office/drawing/2014/main" id="{B0CD82C0-A20F-CA99-2A5E-DB1D09793AA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フローチャート: 磁気ディスク 128">
                <a:extLst>
                  <a:ext uri="{FF2B5EF4-FFF2-40B4-BE49-F238E27FC236}">
                    <a16:creationId xmlns:a16="http://schemas.microsoft.com/office/drawing/2014/main" id="{53A1A917-99C1-1768-697F-39734EDDBD78}"/>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フローチャート: 磁気ディスク 129">
                <a:extLst>
                  <a:ext uri="{FF2B5EF4-FFF2-40B4-BE49-F238E27FC236}">
                    <a16:creationId xmlns:a16="http://schemas.microsoft.com/office/drawing/2014/main" id="{12B03D10-7C70-7F03-627E-1F12B0EB5D7E}"/>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75" name="テキスト ボックス 574">
              <a:extLst>
                <a:ext uri="{FF2B5EF4-FFF2-40B4-BE49-F238E27FC236}">
                  <a16:creationId xmlns:a16="http://schemas.microsoft.com/office/drawing/2014/main" id="{FDBF0B45-911E-2C82-4276-169F7B7D00CD}"/>
                </a:ext>
              </a:extLst>
            </p:cNvPr>
            <p:cNvSpPr txBox="1"/>
            <p:nvPr/>
          </p:nvSpPr>
          <p:spPr>
            <a:xfrm>
              <a:off x="-12380" y="2546991"/>
              <a:ext cx="1553658" cy="277856"/>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英語データセット</a:t>
              </a:r>
            </a:p>
          </p:txBody>
        </p:sp>
      </p:grpSp>
      <p:grpSp>
        <p:nvGrpSpPr>
          <p:cNvPr id="131" name="グループ化 130">
            <a:extLst>
              <a:ext uri="{FF2B5EF4-FFF2-40B4-BE49-F238E27FC236}">
                <a16:creationId xmlns:a16="http://schemas.microsoft.com/office/drawing/2014/main" id="{9E01590E-A6AD-777D-7B0A-827980BC8DE1}"/>
              </a:ext>
            </a:extLst>
          </p:cNvPr>
          <p:cNvGrpSpPr/>
          <p:nvPr/>
        </p:nvGrpSpPr>
        <p:grpSpPr>
          <a:xfrm>
            <a:off x="1441638" y="2208068"/>
            <a:ext cx="1462819" cy="887723"/>
            <a:chOff x="-12380" y="1881999"/>
            <a:chExt cx="1553658" cy="942849"/>
          </a:xfrm>
        </p:grpSpPr>
        <p:grpSp>
          <p:nvGrpSpPr>
            <p:cNvPr id="132" name="グループ化 131">
              <a:extLst>
                <a:ext uri="{FF2B5EF4-FFF2-40B4-BE49-F238E27FC236}">
                  <a16:creationId xmlns:a16="http://schemas.microsoft.com/office/drawing/2014/main" id="{235F7EE0-C743-3F40-2D03-17187E316DF3}"/>
                </a:ext>
              </a:extLst>
            </p:cNvPr>
            <p:cNvGrpSpPr/>
            <p:nvPr/>
          </p:nvGrpSpPr>
          <p:grpSpPr>
            <a:xfrm>
              <a:off x="495417" y="1881999"/>
              <a:ext cx="516146" cy="600343"/>
              <a:chOff x="1573161" y="916497"/>
              <a:chExt cx="1376516" cy="1089283"/>
            </a:xfrm>
          </p:grpSpPr>
          <p:sp>
            <p:nvSpPr>
              <p:cNvPr id="135" name="フローチャート: 磁気ディスク 134">
                <a:extLst>
                  <a:ext uri="{FF2B5EF4-FFF2-40B4-BE49-F238E27FC236}">
                    <a16:creationId xmlns:a16="http://schemas.microsoft.com/office/drawing/2014/main" id="{A3A7CC08-D078-0F1B-342C-68C529281B5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フローチャート: 磁気ディスク 135">
                <a:extLst>
                  <a:ext uri="{FF2B5EF4-FFF2-40B4-BE49-F238E27FC236}">
                    <a16:creationId xmlns:a16="http://schemas.microsoft.com/office/drawing/2014/main" id="{341369F3-A768-4483-BA55-988741D6B25A}"/>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フローチャート: 磁気ディスク 136">
                <a:extLst>
                  <a:ext uri="{FF2B5EF4-FFF2-40B4-BE49-F238E27FC236}">
                    <a16:creationId xmlns:a16="http://schemas.microsoft.com/office/drawing/2014/main" id="{A7885AE5-2005-5223-8E3F-4D186BA94D20}"/>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テキスト ボックス 133">
              <a:extLst>
                <a:ext uri="{FF2B5EF4-FFF2-40B4-BE49-F238E27FC236}">
                  <a16:creationId xmlns:a16="http://schemas.microsoft.com/office/drawing/2014/main" id="{6EB12342-BB79-ADED-0D7F-C9E01FBC3378}"/>
                </a:ext>
              </a:extLst>
            </p:cNvPr>
            <p:cNvSpPr txBox="1"/>
            <p:nvPr/>
          </p:nvSpPr>
          <p:spPr>
            <a:xfrm>
              <a:off x="-12380" y="2546992"/>
              <a:ext cx="1553658" cy="277856"/>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中国</a:t>
              </a:r>
              <a:r>
                <a:rPr kumimoji="1" lang="ja-JP" altLang="en-US" sz="1100">
                  <a:latin typeface="Hiragino Kaku Gothic Pro W3" panose="020B0300000000000000" pitchFamily="34" charset="-128"/>
                  <a:ea typeface="Hiragino Kaku Gothic Pro W3" panose="020B0300000000000000" pitchFamily="34" charset="-128"/>
                </a:rPr>
                <a:t>語データセット</a:t>
              </a:r>
            </a:p>
          </p:txBody>
        </p:sp>
      </p:grpSp>
      <p:cxnSp>
        <p:nvCxnSpPr>
          <p:cNvPr id="144" name="直線矢印コネクタ 143">
            <a:extLst>
              <a:ext uri="{FF2B5EF4-FFF2-40B4-BE49-F238E27FC236}">
                <a16:creationId xmlns:a16="http://schemas.microsoft.com/office/drawing/2014/main" id="{9FF90E63-A9EA-3BDD-D552-5E0F7822469C}"/>
              </a:ext>
            </a:extLst>
          </p:cNvPr>
          <p:cNvCxnSpPr>
            <a:cxnSpLocks/>
          </p:cNvCxnSpPr>
          <p:nvPr/>
        </p:nvCxnSpPr>
        <p:spPr>
          <a:xfrm rot="-3000000">
            <a:off x="1105482" y="1065262"/>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a:extLst>
              <a:ext uri="{FF2B5EF4-FFF2-40B4-BE49-F238E27FC236}">
                <a16:creationId xmlns:a16="http://schemas.microsoft.com/office/drawing/2014/main" id="{49EF61D4-57C6-1CC3-9512-5ED91254E7FA}"/>
              </a:ext>
            </a:extLst>
          </p:cNvPr>
          <p:cNvCxnSpPr>
            <a:cxnSpLocks/>
          </p:cNvCxnSpPr>
          <p:nvPr/>
        </p:nvCxnSpPr>
        <p:spPr>
          <a:xfrm rot="3000000">
            <a:off x="1102049" y="2147486"/>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グループ化 146">
            <a:extLst>
              <a:ext uri="{FF2B5EF4-FFF2-40B4-BE49-F238E27FC236}">
                <a16:creationId xmlns:a16="http://schemas.microsoft.com/office/drawing/2014/main" id="{7268F4F4-1E65-CD9F-44B1-0DD237A77DF4}"/>
              </a:ext>
            </a:extLst>
          </p:cNvPr>
          <p:cNvGrpSpPr/>
          <p:nvPr/>
        </p:nvGrpSpPr>
        <p:grpSpPr>
          <a:xfrm>
            <a:off x="6432925" y="369161"/>
            <a:ext cx="1462819" cy="887722"/>
            <a:chOff x="-12380" y="1881999"/>
            <a:chExt cx="1553658" cy="942848"/>
          </a:xfrm>
        </p:grpSpPr>
        <p:grpSp>
          <p:nvGrpSpPr>
            <p:cNvPr id="148" name="グループ化 147">
              <a:extLst>
                <a:ext uri="{FF2B5EF4-FFF2-40B4-BE49-F238E27FC236}">
                  <a16:creationId xmlns:a16="http://schemas.microsoft.com/office/drawing/2014/main" id="{3F527D68-57A3-CBA5-15AE-E4D836DEB937}"/>
                </a:ext>
              </a:extLst>
            </p:cNvPr>
            <p:cNvGrpSpPr/>
            <p:nvPr/>
          </p:nvGrpSpPr>
          <p:grpSpPr>
            <a:xfrm>
              <a:off x="495417" y="1881999"/>
              <a:ext cx="516146" cy="600343"/>
              <a:chOff x="1573161" y="916497"/>
              <a:chExt cx="1376516" cy="1089283"/>
            </a:xfrm>
          </p:grpSpPr>
          <p:sp>
            <p:nvSpPr>
              <p:cNvPr id="150" name="フローチャート: 磁気ディスク 149">
                <a:extLst>
                  <a:ext uri="{FF2B5EF4-FFF2-40B4-BE49-F238E27FC236}">
                    <a16:creationId xmlns:a16="http://schemas.microsoft.com/office/drawing/2014/main" id="{70449F2A-6B01-0208-6C6D-7E4C73C2C54B}"/>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フローチャート: 磁気ディスク 150">
                <a:extLst>
                  <a:ext uri="{FF2B5EF4-FFF2-40B4-BE49-F238E27FC236}">
                    <a16:creationId xmlns:a16="http://schemas.microsoft.com/office/drawing/2014/main" id="{D0823C29-65C0-3023-FF8F-84D8A8956D31}"/>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フローチャート: 磁気ディスク 153">
                <a:extLst>
                  <a:ext uri="{FF2B5EF4-FFF2-40B4-BE49-F238E27FC236}">
                    <a16:creationId xmlns:a16="http://schemas.microsoft.com/office/drawing/2014/main" id="{834049AF-AA87-4FA0-3EAA-333B388D95A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9" name="テキスト ボックス 148">
              <a:extLst>
                <a:ext uri="{FF2B5EF4-FFF2-40B4-BE49-F238E27FC236}">
                  <a16:creationId xmlns:a16="http://schemas.microsoft.com/office/drawing/2014/main" id="{B44778A5-EEA6-7E0B-4085-E206A3A44FBE}"/>
                </a:ext>
              </a:extLst>
            </p:cNvPr>
            <p:cNvSpPr txBox="1"/>
            <p:nvPr/>
          </p:nvSpPr>
          <p:spPr>
            <a:xfrm>
              <a:off x="-12380" y="2546991"/>
              <a:ext cx="1553658" cy="277856"/>
            </a:xfrm>
            <a:prstGeom prst="rect">
              <a:avLst/>
            </a:prstGeom>
            <a:solidFill>
              <a:schemeClr val="bg1"/>
            </a:solid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日本語データセット</a:t>
              </a:r>
            </a:p>
          </p:txBody>
        </p:sp>
      </p:grpSp>
      <p:grpSp>
        <p:nvGrpSpPr>
          <p:cNvPr id="155" name="グループ化 154">
            <a:extLst>
              <a:ext uri="{FF2B5EF4-FFF2-40B4-BE49-F238E27FC236}">
                <a16:creationId xmlns:a16="http://schemas.microsoft.com/office/drawing/2014/main" id="{FE957570-2D70-75F8-CEB5-06CEE0A58A79}"/>
              </a:ext>
            </a:extLst>
          </p:cNvPr>
          <p:cNvGrpSpPr/>
          <p:nvPr/>
        </p:nvGrpSpPr>
        <p:grpSpPr>
          <a:xfrm>
            <a:off x="6435822" y="1316958"/>
            <a:ext cx="1462819" cy="887722"/>
            <a:chOff x="-12380" y="1881999"/>
            <a:chExt cx="1553658" cy="942848"/>
          </a:xfrm>
        </p:grpSpPr>
        <p:grpSp>
          <p:nvGrpSpPr>
            <p:cNvPr id="159" name="グループ化 158">
              <a:extLst>
                <a:ext uri="{FF2B5EF4-FFF2-40B4-BE49-F238E27FC236}">
                  <a16:creationId xmlns:a16="http://schemas.microsoft.com/office/drawing/2014/main" id="{F55D2B79-4CFE-81DE-6E92-F218E9AD2FDA}"/>
                </a:ext>
              </a:extLst>
            </p:cNvPr>
            <p:cNvGrpSpPr/>
            <p:nvPr/>
          </p:nvGrpSpPr>
          <p:grpSpPr>
            <a:xfrm>
              <a:off x="495417" y="1881999"/>
              <a:ext cx="516146" cy="600343"/>
              <a:chOff x="1573161" y="916497"/>
              <a:chExt cx="1376516" cy="1089283"/>
            </a:xfrm>
          </p:grpSpPr>
          <p:sp>
            <p:nvSpPr>
              <p:cNvPr id="162" name="フローチャート: 磁気ディスク 161">
                <a:extLst>
                  <a:ext uri="{FF2B5EF4-FFF2-40B4-BE49-F238E27FC236}">
                    <a16:creationId xmlns:a16="http://schemas.microsoft.com/office/drawing/2014/main" id="{8FDC7DA1-9C73-085A-4DB3-7617CD77A32F}"/>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フローチャート: 磁気ディスク 163">
                <a:extLst>
                  <a:ext uri="{FF2B5EF4-FFF2-40B4-BE49-F238E27FC236}">
                    <a16:creationId xmlns:a16="http://schemas.microsoft.com/office/drawing/2014/main" id="{A85638BC-B4C6-1EE2-F406-28A05E090D9A}"/>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フローチャート: 磁気ディスク 164">
                <a:extLst>
                  <a:ext uri="{FF2B5EF4-FFF2-40B4-BE49-F238E27FC236}">
                    <a16:creationId xmlns:a16="http://schemas.microsoft.com/office/drawing/2014/main" id="{2FD795EA-809F-FA72-210B-3B928324460F}"/>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1" name="テキスト ボックス 160">
              <a:extLst>
                <a:ext uri="{FF2B5EF4-FFF2-40B4-BE49-F238E27FC236}">
                  <a16:creationId xmlns:a16="http://schemas.microsoft.com/office/drawing/2014/main" id="{4A9AEFDA-4F30-79C6-1F64-A3CECEF40A12}"/>
                </a:ext>
              </a:extLst>
            </p:cNvPr>
            <p:cNvSpPr txBox="1"/>
            <p:nvPr/>
          </p:nvSpPr>
          <p:spPr>
            <a:xfrm>
              <a:off x="-12380" y="2546991"/>
              <a:ext cx="1553658" cy="277856"/>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英語データセット</a:t>
              </a:r>
            </a:p>
          </p:txBody>
        </p:sp>
      </p:grpSp>
      <p:grpSp>
        <p:nvGrpSpPr>
          <p:cNvPr id="166" name="グループ化 165">
            <a:extLst>
              <a:ext uri="{FF2B5EF4-FFF2-40B4-BE49-F238E27FC236}">
                <a16:creationId xmlns:a16="http://schemas.microsoft.com/office/drawing/2014/main" id="{A510DBC2-0B7A-8694-CA68-174DF0A1AB73}"/>
              </a:ext>
            </a:extLst>
          </p:cNvPr>
          <p:cNvGrpSpPr/>
          <p:nvPr/>
        </p:nvGrpSpPr>
        <p:grpSpPr>
          <a:xfrm>
            <a:off x="6426290" y="2202710"/>
            <a:ext cx="1462819" cy="887723"/>
            <a:chOff x="-12380" y="1881999"/>
            <a:chExt cx="1553658" cy="942849"/>
          </a:xfrm>
        </p:grpSpPr>
        <p:grpSp>
          <p:nvGrpSpPr>
            <p:cNvPr id="167" name="グループ化 166">
              <a:extLst>
                <a:ext uri="{FF2B5EF4-FFF2-40B4-BE49-F238E27FC236}">
                  <a16:creationId xmlns:a16="http://schemas.microsoft.com/office/drawing/2014/main" id="{298823E8-13D2-8844-7249-BBC9FBEC1D04}"/>
                </a:ext>
              </a:extLst>
            </p:cNvPr>
            <p:cNvGrpSpPr/>
            <p:nvPr/>
          </p:nvGrpSpPr>
          <p:grpSpPr>
            <a:xfrm>
              <a:off x="495417" y="1881999"/>
              <a:ext cx="516146" cy="600343"/>
              <a:chOff x="1573161" y="916497"/>
              <a:chExt cx="1376516" cy="1089283"/>
            </a:xfrm>
          </p:grpSpPr>
          <p:sp>
            <p:nvSpPr>
              <p:cNvPr id="170" name="フローチャート: 磁気ディスク 169">
                <a:extLst>
                  <a:ext uri="{FF2B5EF4-FFF2-40B4-BE49-F238E27FC236}">
                    <a16:creationId xmlns:a16="http://schemas.microsoft.com/office/drawing/2014/main" id="{F6F5A6D8-846F-4B51-44ED-1366FC5DDF7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フローチャート: 磁気ディスク 170">
                <a:extLst>
                  <a:ext uri="{FF2B5EF4-FFF2-40B4-BE49-F238E27FC236}">
                    <a16:creationId xmlns:a16="http://schemas.microsoft.com/office/drawing/2014/main" id="{336C2BEA-CD87-6A56-BC64-53E022926C2C}"/>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フローチャート: 磁気ディスク 171">
                <a:extLst>
                  <a:ext uri="{FF2B5EF4-FFF2-40B4-BE49-F238E27FC236}">
                    <a16:creationId xmlns:a16="http://schemas.microsoft.com/office/drawing/2014/main" id="{7901173A-0695-FB0F-38E6-3908BD230FCE}"/>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9" name="テキスト ボックス 168">
              <a:extLst>
                <a:ext uri="{FF2B5EF4-FFF2-40B4-BE49-F238E27FC236}">
                  <a16:creationId xmlns:a16="http://schemas.microsoft.com/office/drawing/2014/main" id="{663BF3AC-B06D-5AE3-EFE6-D215955D2191}"/>
                </a:ext>
              </a:extLst>
            </p:cNvPr>
            <p:cNvSpPr txBox="1"/>
            <p:nvPr/>
          </p:nvSpPr>
          <p:spPr>
            <a:xfrm>
              <a:off x="-12380" y="2546992"/>
              <a:ext cx="1553658" cy="277856"/>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中国</a:t>
              </a:r>
              <a:r>
                <a:rPr kumimoji="1" lang="ja-JP" altLang="en-US" sz="1100">
                  <a:latin typeface="Hiragino Kaku Gothic Pro W3" panose="020B0300000000000000" pitchFamily="34" charset="-128"/>
                  <a:ea typeface="Hiragino Kaku Gothic Pro W3" panose="020B0300000000000000" pitchFamily="34" charset="-128"/>
                </a:rPr>
                <a:t>語データセット</a:t>
              </a:r>
            </a:p>
          </p:txBody>
        </p:sp>
      </p:grpSp>
      <p:grpSp>
        <p:nvGrpSpPr>
          <p:cNvPr id="595" name="グループ化 594">
            <a:extLst>
              <a:ext uri="{FF2B5EF4-FFF2-40B4-BE49-F238E27FC236}">
                <a16:creationId xmlns:a16="http://schemas.microsoft.com/office/drawing/2014/main" id="{EBFD4420-C8D1-6806-484E-E38446B6CBE9}"/>
              </a:ext>
            </a:extLst>
          </p:cNvPr>
          <p:cNvGrpSpPr/>
          <p:nvPr/>
        </p:nvGrpSpPr>
        <p:grpSpPr>
          <a:xfrm>
            <a:off x="10837897" y="315383"/>
            <a:ext cx="601944" cy="712459"/>
            <a:chOff x="10578525" y="2033062"/>
            <a:chExt cx="601944" cy="712459"/>
          </a:xfrm>
        </p:grpSpPr>
        <p:grpSp>
          <p:nvGrpSpPr>
            <p:cNvPr id="188" name="グループ化 187">
              <a:extLst>
                <a:ext uri="{FF2B5EF4-FFF2-40B4-BE49-F238E27FC236}">
                  <a16:creationId xmlns:a16="http://schemas.microsoft.com/office/drawing/2014/main" id="{DA3B12F1-D473-3FE2-EEB5-9395671EC260}"/>
                </a:ext>
              </a:extLst>
            </p:cNvPr>
            <p:cNvGrpSpPr/>
            <p:nvPr/>
          </p:nvGrpSpPr>
          <p:grpSpPr>
            <a:xfrm>
              <a:off x="10578525" y="2033062"/>
              <a:ext cx="391886" cy="542811"/>
              <a:chOff x="9443884" y="2091230"/>
              <a:chExt cx="391886" cy="542811"/>
            </a:xfrm>
          </p:grpSpPr>
          <p:sp>
            <p:nvSpPr>
              <p:cNvPr id="187" name="1 つの角を切り取った四角形 186">
                <a:extLst>
                  <a:ext uri="{FF2B5EF4-FFF2-40B4-BE49-F238E27FC236}">
                    <a16:creationId xmlns:a16="http://schemas.microsoft.com/office/drawing/2014/main" id="{64F50C1B-D834-D217-E871-16CED7CEB4C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81" name="図 180" descr="黒い背景に白い文字がある&#10;&#10;中程度の精度で自動的に生成された説明">
                <a:extLst>
                  <a:ext uri="{FF2B5EF4-FFF2-40B4-BE49-F238E27FC236}">
                    <a16:creationId xmlns:a16="http://schemas.microsoft.com/office/drawing/2014/main" id="{8DFF741B-C6B0-E101-FE41-7439C43604F2}"/>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89" name="グループ化 188">
              <a:extLst>
                <a:ext uri="{FF2B5EF4-FFF2-40B4-BE49-F238E27FC236}">
                  <a16:creationId xmlns:a16="http://schemas.microsoft.com/office/drawing/2014/main" id="{67AC2042-78FA-C730-4927-AE1115C37C8B}"/>
                </a:ext>
              </a:extLst>
            </p:cNvPr>
            <p:cNvGrpSpPr/>
            <p:nvPr/>
          </p:nvGrpSpPr>
          <p:grpSpPr>
            <a:xfrm>
              <a:off x="10686068" y="2107257"/>
              <a:ext cx="391886" cy="542811"/>
              <a:chOff x="9443884" y="2091230"/>
              <a:chExt cx="391886" cy="542811"/>
            </a:xfrm>
          </p:grpSpPr>
          <p:sp>
            <p:nvSpPr>
              <p:cNvPr id="191" name="1 つの角を切り取った四角形 190">
                <a:extLst>
                  <a:ext uri="{FF2B5EF4-FFF2-40B4-BE49-F238E27FC236}">
                    <a16:creationId xmlns:a16="http://schemas.microsoft.com/office/drawing/2014/main" id="{D6ED11D0-FD55-8A09-4098-E15D5DDA9FC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91" name="図 590" descr="黒い背景に白い文字がある&#10;&#10;中程度の精度で自動的に生成された説明">
                <a:extLst>
                  <a:ext uri="{FF2B5EF4-FFF2-40B4-BE49-F238E27FC236}">
                    <a16:creationId xmlns:a16="http://schemas.microsoft.com/office/drawing/2014/main" id="{AAE17C93-4C64-B68E-D4E3-A6417D30A29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592" name="グループ化 591">
              <a:extLst>
                <a:ext uri="{FF2B5EF4-FFF2-40B4-BE49-F238E27FC236}">
                  <a16:creationId xmlns:a16="http://schemas.microsoft.com/office/drawing/2014/main" id="{351DD2DD-201F-0478-17C8-3A166ABF7C43}"/>
                </a:ext>
              </a:extLst>
            </p:cNvPr>
            <p:cNvGrpSpPr/>
            <p:nvPr/>
          </p:nvGrpSpPr>
          <p:grpSpPr>
            <a:xfrm>
              <a:off x="10788583" y="2202710"/>
              <a:ext cx="391886" cy="542811"/>
              <a:chOff x="9443884" y="2091230"/>
              <a:chExt cx="391886" cy="542811"/>
            </a:xfrm>
          </p:grpSpPr>
          <p:sp>
            <p:nvSpPr>
              <p:cNvPr id="593" name="1 つの角を切り取った四角形 592">
                <a:extLst>
                  <a:ext uri="{FF2B5EF4-FFF2-40B4-BE49-F238E27FC236}">
                    <a16:creationId xmlns:a16="http://schemas.microsoft.com/office/drawing/2014/main" id="{EC281455-AB97-F50D-92A0-8D6F1C7CD75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94" name="図 593" descr="黒い背景に白い文字がある&#10;&#10;中程度の精度で自動的に生成された説明">
                <a:extLst>
                  <a:ext uri="{FF2B5EF4-FFF2-40B4-BE49-F238E27FC236}">
                    <a16:creationId xmlns:a16="http://schemas.microsoft.com/office/drawing/2014/main" id="{95BC4DF0-4794-B5C4-6391-97E013E11C3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grpSp>
        <p:nvGrpSpPr>
          <p:cNvPr id="596" name="グループ化 595">
            <a:extLst>
              <a:ext uri="{FF2B5EF4-FFF2-40B4-BE49-F238E27FC236}">
                <a16:creationId xmlns:a16="http://schemas.microsoft.com/office/drawing/2014/main" id="{92F70F41-C5BA-8088-0902-C0D671BE9311}"/>
              </a:ext>
            </a:extLst>
          </p:cNvPr>
          <p:cNvGrpSpPr/>
          <p:nvPr/>
        </p:nvGrpSpPr>
        <p:grpSpPr>
          <a:xfrm>
            <a:off x="10841923" y="1223629"/>
            <a:ext cx="601944" cy="712459"/>
            <a:chOff x="10578525" y="2033062"/>
            <a:chExt cx="601944" cy="712459"/>
          </a:xfrm>
        </p:grpSpPr>
        <p:grpSp>
          <p:nvGrpSpPr>
            <p:cNvPr id="597" name="グループ化 596">
              <a:extLst>
                <a:ext uri="{FF2B5EF4-FFF2-40B4-BE49-F238E27FC236}">
                  <a16:creationId xmlns:a16="http://schemas.microsoft.com/office/drawing/2014/main" id="{D8DB0957-68EC-B098-093F-2141F32A00CE}"/>
                </a:ext>
              </a:extLst>
            </p:cNvPr>
            <p:cNvGrpSpPr/>
            <p:nvPr/>
          </p:nvGrpSpPr>
          <p:grpSpPr>
            <a:xfrm>
              <a:off x="10578525" y="2033062"/>
              <a:ext cx="391886" cy="542811"/>
              <a:chOff x="9443884" y="2091230"/>
              <a:chExt cx="391886" cy="542811"/>
            </a:xfrm>
          </p:grpSpPr>
          <p:sp>
            <p:nvSpPr>
              <p:cNvPr id="610" name="1 つの角を切り取った四角形 609">
                <a:extLst>
                  <a:ext uri="{FF2B5EF4-FFF2-40B4-BE49-F238E27FC236}">
                    <a16:creationId xmlns:a16="http://schemas.microsoft.com/office/drawing/2014/main" id="{5B9B6CDF-5744-595C-F89F-CF3C3D201AD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11" name="図 610" descr="黒い背景に白い文字がある&#10;&#10;中程度の精度で自動的に生成された説明">
                <a:extLst>
                  <a:ext uri="{FF2B5EF4-FFF2-40B4-BE49-F238E27FC236}">
                    <a16:creationId xmlns:a16="http://schemas.microsoft.com/office/drawing/2014/main" id="{CA277913-D475-CAD7-7705-1AF50D1A3B39}"/>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8" name="グループ化 597">
              <a:extLst>
                <a:ext uri="{FF2B5EF4-FFF2-40B4-BE49-F238E27FC236}">
                  <a16:creationId xmlns:a16="http://schemas.microsoft.com/office/drawing/2014/main" id="{B8FEACE8-941C-16CF-CA01-D053C9FA8C88}"/>
                </a:ext>
              </a:extLst>
            </p:cNvPr>
            <p:cNvGrpSpPr/>
            <p:nvPr/>
          </p:nvGrpSpPr>
          <p:grpSpPr>
            <a:xfrm>
              <a:off x="10686068" y="2107257"/>
              <a:ext cx="391886" cy="542811"/>
              <a:chOff x="9443884" y="2091230"/>
              <a:chExt cx="391886" cy="542811"/>
            </a:xfrm>
          </p:grpSpPr>
          <p:sp>
            <p:nvSpPr>
              <p:cNvPr id="608" name="1 つの角を切り取った四角形 607">
                <a:extLst>
                  <a:ext uri="{FF2B5EF4-FFF2-40B4-BE49-F238E27FC236}">
                    <a16:creationId xmlns:a16="http://schemas.microsoft.com/office/drawing/2014/main" id="{A51AEF04-B800-58D5-73CC-624B8E45530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09" name="図 608" descr="黒い背景に白い文字がある&#10;&#10;中程度の精度で自動的に生成された説明">
                <a:extLst>
                  <a:ext uri="{FF2B5EF4-FFF2-40B4-BE49-F238E27FC236}">
                    <a16:creationId xmlns:a16="http://schemas.microsoft.com/office/drawing/2014/main" id="{CA0BEAD5-5C1B-47B6-0348-C5588A0C2832}"/>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9" name="グループ化 598">
              <a:extLst>
                <a:ext uri="{FF2B5EF4-FFF2-40B4-BE49-F238E27FC236}">
                  <a16:creationId xmlns:a16="http://schemas.microsoft.com/office/drawing/2014/main" id="{25577DC9-4110-2289-8ACB-F9D590A964FC}"/>
                </a:ext>
              </a:extLst>
            </p:cNvPr>
            <p:cNvGrpSpPr/>
            <p:nvPr/>
          </p:nvGrpSpPr>
          <p:grpSpPr>
            <a:xfrm>
              <a:off x="10788583" y="2202710"/>
              <a:ext cx="391886" cy="542811"/>
              <a:chOff x="9443884" y="2091230"/>
              <a:chExt cx="391886" cy="542811"/>
            </a:xfrm>
          </p:grpSpPr>
          <p:sp>
            <p:nvSpPr>
              <p:cNvPr id="600" name="1 つの角を切り取った四角形 599">
                <a:extLst>
                  <a:ext uri="{FF2B5EF4-FFF2-40B4-BE49-F238E27FC236}">
                    <a16:creationId xmlns:a16="http://schemas.microsoft.com/office/drawing/2014/main" id="{DF7C13E8-599F-3E5B-5DEE-6086A48BB2A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07" name="図 606" descr="黒い背景に白い文字がある&#10;&#10;中程度の精度で自動的に生成された説明">
                <a:extLst>
                  <a:ext uri="{FF2B5EF4-FFF2-40B4-BE49-F238E27FC236}">
                    <a16:creationId xmlns:a16="http://schemas.microsoft.com/office/drawing/2014/main" id="{72A6C3D0-6EBC-5A8A-C06B-918B56C06C61}"/>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grpSp>
        <p:nvGrpSpPr>
          <p:cNvPr id="612" name="グループ化 611">
            <a:extLst>
              <a:ext uri="{FF2B5EF4-FFF2-40B4-BE49-F238E27FC236}">
                <a16:creationId xmlns:a16="http://schemas.microsoft.com/office/drawing/2014/main" id="{5ACCF17C-90B9-6113-A57D-59B6EADE4927}"/>
              </a:ext>
            </a:extLst>
          </p:cNvPr>
          <p:cNvGrpSpPr/>
          <p:nvPr/>
        </p:nvGrpSpPr>
        <p:grpSpPr>
          <a:xfrm>
            <a:off x="10834390" y="2109381"/>
            <a:ext cx="601944" cy="712459"/>
            <a:chOff x="10578525" y="2033062"/>
            <a:chExt cx="601944" cy="712459"/>
          </a:xfrm>
        </p:grpSpPr>
        <p:grpSp>
          <p:nvGrpSpPr>
            <p:cNvPr id="613" name="グループ化 612">
              <a:extLst>
                <a:ext uri="{FF2B5EF4-FFF2-40B4-BE49-F238E27FC236}">
                  <a16:creationId xmlns:a16="http://schemas.microsoft.com/office/drawing/2014/main" id="{50C1B554-246E-BD42-08A1-D688A8F9673E}"/>
                </a:ext>
              </a:extLst>
            </p:cNvPr>
            <p:cNvGrpSpPr/>
            <p:nvPr/>
          </p:nvGrpSpPr>
          <p:grpSpPr>
            <a:xfrm>
              <a:off x="10578525" y="2033062"/>
              <a:ext cx="391886" cy="542811"/>
              <a:chOff x="9443884" y="2091230"/>
              <a:chExt cx="391886" cy="542811"/>
            </a:xfrm>
          </p:grpSpPr>
          <p:sp>
            <p:nvSpPr>
              <p:cNvPr id="622" name="1 つの角を切り取った四角形 621">
                <a:extLst>
                  <a:ext uri="{FF2B5EF4-FFF2-40B4-BE49-F238E27FC236}">
                    <a16:creationId xmlns:a16="http://schemas.microsoft.com/office/drawing/2014/main" id="{883A259F-3BA8-FFE0-F66E-32DCE22AFC4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23" name="図 622" descr="黒い背景に白い文字がある&#10;&#10;中程度の精度で自動的に生成された説明">
                <a:extLst>
                  <a:ext uri="{FF2B5EF4-FFF2-40B4-BE49-F238E27FC236}">
                    <a16:creationId xmlns:a16="http://schemas.microsoft.com/office/drawing/2014/main" id="{C404BD06-DAC8-5EBD-4047-4D7A2A2F652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4" name="グループ化 613">
              <a:extLst>
                <a:ext uri="{FF2B5EF4-FFF2-40B4-BE49-F238E27FC236}">
                  <a16:creationId xmlns:a16="http://schemas.microsoft.com/office/drawing/2014/main" id="{81C0AD5E-6856-57D1-BE8B-05CD5E20C756}"/>
                </a:ext>
              </a:extLst>
            </p:cNvPr>
            <p:cNvGrpSpPr/>
            <p:nvPr/>
          </p:nvGrpSpPr>
          <p:grpSpPr>
            <a:xfrm>
              <a:off x="10686068" y="2107257"/>
              <a:ext cx="391886" cy="542811"/>
              <a:chOff x="9443884" y="2091230"/>
              <a:chExt cx="391886" cy="542811"/>
            </a:xfrm>
          </p:grpSpPr>
          <p:sp>
            <p:nvSpPr>
              <p:cNvPr id="620" name="1 つの角を切り取った四角形 619">
                <a:extLst>
                  <a:ext uri="{FF2B5EF4-FFF2-40B4-BE49-F238E27FC236}">
                    <a16:creationId xmlns:a16="http://schemas.microsoft.com/office/drawing/2014/main" id="{71FEA031-2B59-4090-7834-438F90432BB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21" name="図 620" descr="黒い背景に白い文字がある&#10;&#10;中程度の精度で自動的に生成された説明">
                <a:extLst>
                  <a:ext uri="{FF2B5EF4-FFF2-40B4-BE49-F238E27FC236}">
                    <a16:creationId xmlns:a16="http://schemas.microsoft.com/office/drawing/2014/main" id="{456591BA-33F9-A9D3-1AA1-CB456DD1383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6" name="グループ化 615">
              <a:extLst>
                <a:ext uri="{FF2B5EF4-FFF2-40B4-BE49-F238E27FC236}">
                  <a16:creationId xmlns:a16="http://schemas.microsoft.com/office/drawing/2014/main" id="{0B3DC4BE-8C60-0498-E1F7-BDC6C6677168}"/>
                </a:ext>
              </a:extLst>
            </p:cNvPr>
            <p:cNvGrpSpPr/>
            <p:nvPr/>
          </p:nvGrpSpPr>
          <p:grpSpPr>
            <a:xfrm>
              <a:off x="10788583" y="2202710"/>
              <a:ext cx="391886" cy="542811"/>
              <a:chOff x="9443884" y="2091230"/>
              <a:chExt cx="391886" cy="542811"/>
            </a:xfrm>
          </p:grpSpPr>
          <p:sp>
            <p:nvSpPr>
              <p:cNvPr id="617" name="1 つの角を切り取った四角形 616">
                <a:extLst>
                  <a:ext uri="{FF2B5EF4-FFF2-40B4-BE49-F238E27FC236}">
                    <a16:creationId xmlns:a16="http://schemas.microsoft.com/office/drawing/2014/main" id="{0944272F-5B35-5427-0E05-18889EFEA6C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18" name="図 617" descr="黒い背景に白い文字がある&#10;&#10;中程度の精度で自動的に生成された説明">
                <a:extLst>
                  <a:ext uri="{FF2B5EF4-FFF2-40B4-BE49-F238E27FC236}">
                    <a16:creationId xmlns:a16="http://schemas.microsoft.com/office/drawing/2014/main" id="{B17F2254-C827-D8B6-701D-93D85BD2531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pic>
        <p:nvPicPr>
          <p:cNvPr id="624" name="図 623" descr="アイコン&#10;&#10;自動的に生成された説明">
            <a:extLst>
              <a:ext uri="{FF2B5EF4-FFF2-40B4-BE49-F238E27FC236}">
                <a16:creationId xmlns:a16="http://schemas.microsoft.com/office/drawing/2014/main" id="{EA155197-F668-DB57-4E98-C08AF7870C25}"/>
              </a:ext>
            </a:extLst>
          </p:cNvPr>
          <p:cNvPicPr>
            <a:picLocks noChangeAspect="1"/>
          </p:cNvPicPr>
          <p:nvPr/>
        </p:nvPicPr>
        <p:blipFill>
          <a:blip r:embed="rId8">
            <a:duotone>
              <a:schemeClr val="accent5">
                <a:shade val="45000"/>
                <a:satMod val="135000"/>
              </a:schemeClr>
              <a:prstClr val="white"/>
            </a:duotone>
          </a:blip>
          <a:stretch>
            <a:fillRect/>
          </a:stretch>
        </p:blipFill>
        <p:spPr>
          <a:xfrm>
            <a:off x="8696011" y="1088549"/>
            <a:ext cx="913708" cy="913708"/>
          </a:xfrm>
          <a:prstGeom prst="rect">
            <a:avLst/>
          </a:prstGeom>
        </p:spPr>
      </p:pic>
      <p:sp>
        <p:nvSpPr>
          <p:cNvPr id="637" name="テキスト ボックス 636">
            <a:extLst>
              <a:ext uri="{FF2B5EF4-FFF2-40B4-BE49-F238E27FC236}">
                <a16:creationId xmlns:a16="http://schemas.microsoft.com/office/drawing/2014/main" id="{703BB798-9320-046E-134E-6F990BBFED4C}"/>
              </a:ext>
            </a:extLst>
          </p:cNvPr>
          <p:cNvSpPr txBox="1"/>
          <p:nvPr/>
        </p:nvSpPr>
        <p:spPr>
          <a:xfrm>
            <a:off x="10494866" y="980678"/>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sp>
        <p:nvSpPr>
          <p:cNvPr id="192" name="テキスト ボックス 191">
            <a:extLst>
              <a:ext uri="{FF2B5EF4-FFF2-40B4-BE49-F238E27FC236}">
                <a16:creationId xmlns:a16="http://schemas.microsoft.com/office/drawing/2014/main" id="{FD436C4A-A07E-9B31-6964-EA28FFA45554}"/>
              </a:ext>
            </a:extLst>
          </p:cNvPr>
          <p:cNvSpPr txBox="1"/>
          <p:nvPr/>
        </p:nvSpPr>
        <p:spPr>
          <a:xfrm>
            <a:off x="10502399" y="1900599"/>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sp>
        <p:nvSpPr>
          <p:cNvPr id="193" name="テキスト ボックス 192">
            <a:extLst>
              <a:ext uri="{FF2B5EF4-FFF2-40B4-BE49-F238E27FC236}">
                <a16:creationId xmlns:a16="http://schemas.microsoft.com/office/drawing/2014/main" id="{1D1E526E-720D-DAB3-6778-7A0400235F41}"/>
              </a:ext>
            </a:extLst>
          </p:cNvPr>
          <p:cNvSpPr txBox="1"/>
          <p:nvPr/>
        </p:nvSpPr>
        <p:spPr>
          <a:xfrm>
            <a:off x="10466637" y="2754538"/>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cxnSp>
        <p:nvCxnSpPr>
          <p:cNvPr id="195" name="直線矢印コネクタ 194">
            <a:extLst>
              <a:ext uri="{FF2B5EF4-FFF2-40B4-BE49-F238E27FC236}">
                <a16:creationId xmlns:a16="http://schemas.microsoft.com/office/drawing/2014/main" id="{E8DCF456-A16B-DD7D-E50A-9DAA9EC67AF8}"/>
              </a:ext>
            </a:extLst>
          </p:cNvPr>
          <p:cNvCxnSpPr/>
          <p:nvPr/>
        </p:nvCxnSpPr>
        <p:spPr>
          <a:xfrm>
            <a:off x="7895744" y="1640196"/>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17087895-43ED-64E3-EAA4-859E6D08F190}"/>
              </a:ext>
            </a:extLst>
          </p:cNvPr>
          <p:cNvCxnSpPr>
            <a:cxnSpLocks/>
          </p:cNvCxnSpPr>
          <p:nvPr/>
        </p:nvCxnSpPr>
        <p:spPr>
          <a:xfrm rot="-2400000">
            <a:off x="7803575" y="228534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53B13105-019D-21FB-A45E-01F0E1CE0F9F}"/>
              </a:ext>
            </a:extLst>
          </p:cNvPr>
          <p:cNvCxnSpPr>
            <a:cxnSpLocks/>
          </p:cNvCxnSpPr>
          <p:nvPr/>
        </p:nvCxnSpPr>
        <p:spPr>
          <a:xfrm rot="24000000">
            <a:off x="7782165" y="933378"/>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97">
            <a:extLst>
              <a:ext uri="{FF2B5EF4-FFF2-40B4-BE49-F238E27FC236}">
                <a16:creationId xmlns:a16="http://schemas.microsoft.com/office/drawing/2014/main" id="{1DECEBEC-F6DF-6451-77C9-C4F61B8EC54A}"/>
              </a:ext>
            </a:extLst>
          </p:cNvPr>
          <p:cNvCxnSpPr/>
          <p:nvPr/>
        </p:nvCxnSpPr>
        <p:spPr>
          <a:xfrm>
            <a:off x="9870146" y="1633420"/>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矢印コネクタ 198">
            <a:extLst>
              <a:ext uri="{FF2B5EF4-FFF2-40B4-BE49-F238E27FC236}">
                <a16:creationId xmlns:a16="http://schemas.microsoft.com/office/drawing/2014/main" id="{7FD3B6C3-31C1-88F7-7AED-CBD7F68ED8E2}"/>
              </a:ext>
            </a:extLst>
          </p:cNvPr>
          <p:cNvCxnSpPr>
            <a:cxnSpLocks/>
          </p:cNvCxnSpPr>
          <p:nvPr/>
        </p:nvCxnSpPr>
        <p:spPr>
          <a:xfrm rot="19200000">
            <a:off x="9775884" y="95230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120AAB5B-5A5C-F01B-5664-7075B2590DE9}"/>
              </a:ext>
            </a:extLst>
          </p:cNvPr>
          <p:cNvCxnSpPr>
            <a:cxnSpLocks/>
          </p:cNvCxnSpPr>
          <p:nvPr/>
        </p:nvCxnSpPr>
        <p:spPr>
          <a:xfrm rot="2400000">
            <a:off x="9774817" y="232358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D133A195-BD30-9491-55AB-DCCC7774957A}"/>
              </a:ext>
            </a:extLst>
          </p:cNvPr>
          <p:cNvSpPr txBox="1"/>
          <p:nvPr/>
        </p:nvSpPr>
        <p:spPr>
          <a:xfrm>
            <a:off x="8423724" y="2054604"/>
            <a:ext cx="1462819" cy="261610"/>
          </a:xfrm>
          <a:prstGeom prst="rect">
            <a:avLst/>
          </a:prstGeom>
          <a:noFill/>
        </p:spPr>
        <p:txBody>
          <a:bodyPr wrap="square" rtlCol="0" anchor="ctr">
            <a:spAutoFit/>
          </a:bodyPr>
          <a:lstStyle/>
          <a:p>
            <a:pPr algn="ctr"/>
            <a:r>
              <a:rPr lang="en-US" altLang="ja-JP" sz="1100" dirty="0">
                <a:latin typeface="Hiragino Kaku Gothic Pro W3" panose="020B0300000000000000" pitchFamily="34" charset="-128"/>
                <a:ea typeface="Hiragino Kaku Gothic Pro W3" panose="020B0300000000000000" pitchFamily="34" charset="-128"/>
              </a:rPr>
              <a:t>GitHub Copilot</a:t>
            </a:r>
            <a:endParaRPr kumimoji="1" lang="ja-JP" altLang="en-US" sz="1100">
              <a:latin typeface="Hiragino Kaku Gothic Pro W3" panose="020B0300000000000000" pitchFamily="34" charset="-128"/>
              <a:ea typeface="Hiragino Kaku Gothic Pro W3" panose="020B0300000000000000" pitchFamily="34" charset="-128"/>
            </a:endParaRPr>
          </a:p>
        </p:txBody>
      </p:sp>
      <p:pic>
        <p:nvPicPr>
          <p:cNvPr id="5" name="図 4" descr="黒い背景に白い文字がある&#10;&#10;中程度の精度で自動的に生成された説明">
            <a:extLst>
              <a:ext uri="{FF2B5EF4-FFF2-40B4-BE49-F238E27FC236}">
                <a16:creationId xmlns:a16="http://schemas.microsoft.com/office/drawing/2014/main" id="{5A3AAAB7-2050-7A8C-51D9-5699429B8B0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469948" y="3814621"/>
            <a:ext cx="391886" cy="485968"/>
          </a:xfrm>
          <a:prstGeom prst="rect">
            <a:avLst/>
          </a:prstGeom>
          <a:noFill/>
        </p:spPr>
      </p:pic>
      <p:pic>
        <p:nvPicPr>
          <p:cNvPr id="6" name="図 5" descr="黒い背景に白い文字がある&#10;&#10;中程度の精度で自動的に生成された説明">
            <a:extLst>
              <a:ext uri="{FF2B5EF4-FFF2-40B4-BE49-F238E27FC236}">
                <a16:creationId xmlns:a16="http://schemas.microsoft.com/office/drawing/2014/main" id="{4121458D-7A94-9205-B239-28F535E7A0EB}"/>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4009402" y="3808245"/>
            <a:ext cx="391886" cy="485968"/>
          </a:xfrm>
          <a:prstGeom prst="rect">
            <a:avLst/>
          </a:prstGeom>
          <a:noFill/>
        </p:spPr>
      </p:pic>
      <p:pic>
        <p:nvPicPr>
          <p:cNvPr id="10" name="図 9" descr="黒い背景に白い文字がある&#10;&#10;中程度の精度で自動的に生成された説明">
            <a:extLst>
              <a:ext uri="{FF2B5EF4-FFF2-40B4-BE49-F238E27FC236}">
                <a16:creationId xmlns:a16="http://schemas.microsoft.com/office/drawing/2014/main" id="{FBE62D5C-3BAF-59DA-6489-7186A986E39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554864" y="3819013"/>
            <a:ext cx="391886" cy="485968"/>
          </a:xfrm>
          <a:prstGeom prst="rect">
            <a:avLst/>
          </a:prstGeom>
          <a:noFill/>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275FC9A-F427-2121-86C3-2FF068CCB877}"/>
                  </a:ext>
                </a:extLst>
              </p:cNvPr>
              <p:cNvSpPr txBox="1"/>
              <p:nvPr/>
            </p:nvSpPr>
            <p:spPr>
              <a:xfrm>
                <a:off x="2999219" y="4390165"/>
                <a:ext cx="2393369" cy="430887"/>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kumimoji="1" lang="en-US" altLang="ja-JP" sz="1100" b="0" i="1" smtClean="0">
                        <a:latin typeface="Cambria Math" panose="02040503050406030204" pitchFamily="18" charset="0"/>
                        <a:ea typeface="Hiragino Kaku Gothic Pro W3" panose="020B0300000000000000" pitchFamily="34" charset="-128"/>
                      </a:rPr>
                      <m:t>𝛼</m:t>
                    </m:r>
                  </m:oMath>
                </a14:m>
                <a:r>
                  <a:rPr kumimoji="1" lang="ja-JP" altLang="en-US" sz="1100">
                    <a:latin typeface="Hiragino Kaku Gothic Pro W3" panose="020B0300000000000000" pitchFamily="34" charset="-128"/>
                    <a:ea typeface="Hiragino Kaku Gothic Pro W3" panose="020B0300000000000000" pitchFamily="34" charset="-128"/>
                  </a:rPr>
                  <a:t>に対して</a:t>
                </a:r>
                <a:r>
                  <a:rPr kumimoji="1" lang="en-US" altLang="ja-JP" sz="1100" dirty="0">
                    <a:latin typeface="Hiragino Kaku Gothic Pro W3" panose="020B0300000000000000" pitchFamily="34" charset="-128"/>
                    <a:ea typeface="Hiragino Kaku Gothic Pro W3" panose="020B0300000000000000" pitchFamily="34" charset="-128"/>
                  </a:rPr>
                  <a:t>GitHub Copilot</a:t>
                </a:r>
                <a:r>
                  <a:rPr kumimoji="1" lang="ja-JP" altLang="en-US" sz="1100">
                    <a:latin typeface="Hiragino Kaku Gothic Pro W3" panose="020B0300000000000000" pitchFamily="34" charset="-128"/>
                    <a:ea typeface="Hiragino Kaku Gothic Pro W3" panose="020B0300000000000000" pitchFamily="34" charset="-128"/>
                  </a:rPr>
                  <a:t>が</a:t>
                </a:r>
                <a:endParaRPr kumimoji="1"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推薦した各スクリプト</a:t>
                </a:r>
              </a:p>
            </p:txBody>
          </p:sp>
        </mc:Choice>
        <mc:Fallback xmlns="">
          <p:sp>
            <p:nvSpPr>
              <p:cNvPr id="11" name="テキスト ボックス 10">
                <a:extLst>
                  <a:ext uri="{FF2B5EF4-FFF2-40B4-BE49-F238E27FC236}">
                    <a16:creationId xmlns:a16="http://schemas.microsoft.com/office/drawing/2014/main" id="{F275FC9A-F427-2121-86C3-2FF068CCB877}"/>
                  </a:ext>
                </a:extLst>
              </p:cNvPr>
              <p:cNvSpPr txBox="1">
                <a:spLocks noRot="1" noChangeAspect="1" noMove="1" noResize="1" noEditPoints="1" noAdjustHandles="1" noChangeArrowheads="1" noChangeShapeType="1" noTextEdit="1"/>
              </p:cNvSpPr>
              <p:nvPr/>
            </p:nvSpPr>
            <p:spPr>
              <a:xfrm>
                <a:off x="2999219" y="4390165"/>
                <a:ext cx="2393369" cy="430887"/>
              </a:xfrm>
              <a:prstGeom prst="rect">
                <a:avLst/>
              </a:prstGeom>
              <a:blipFill>
                <a:blip r:embed="rId9"/>
                <a:stretch>
                  <a:fillRect b="-11429"/>
                </a:stretch>
              </a:blipFill>
            </p:spPr>
            <p:txBody>
              <a:bodyPr/>
              <a:lstStyle/>
              <a:p>
                <a:r>
                  <a:rPr lang="ja-JP" altLang="en-US">
                    <a:noFill/>
                  </a:rPr>
                  <a:t> </a:t>
                </a:r>
              </a:p>
            </p:txBody>
          </p:sp>
        </mc:Fallback>
      </mc:AlternateContent>
      <p:grpSp>
        <p:nvGrpSpPr>
          <p:cNvPr id="46" name="グループ化 45">
            <a:extLst>
              <a:ext uri="{FF2B5EF4-FFF2-40B4-BE49-F238E27FC236}">
                <a16:creationId xmlns:a16="http://schemas.microsoft.com/office/drawing/2014/main" id="{F92D27E4-45A0-EDF1-64C0-73DFBB816360}"/>
              </a:ext>
            </a:extLst>
          </p:cNvPr>
          <p:cNvGrpSpPr/>
          <p:nvPr/>
        </p:nvGrpSpPr>
        <p:grpSpPr>
          <a:xfrm>
            <a:off x="728788" y="3682629"/>
            <a:ext cx="601944" cy="712459"/>
            <a:chOff x="10578525" y="2033062"/>
            <a:chExt cx="601944" cy="712459"/>
          </a:xfrm>
        </p:grpSpPr>
        <p:grpSp>
          <p:nvGrpSpPr>
            <p:cNvPr id="47" name="グループ化 46">
              <a:extLst>
                <a:ext uri="{FF2B5EF4-FFF2-40B4-BE49-F238E27FC236}">
                  <a16:creationId xmlns:a16="http://schemas.microsoft.com/office/drawing/2014/main" id="{08C249E1-D4D5-1273-FDC7-B2C03DD9351F}"/>
                </a:ext>
              </a:extLst>
            </p:cNvPr>
            <p:cNvGrpSpPr/>
            <p:nvPr/>
          </p:nvGrpSpPr>
          <p:grpSpPr>
            <a:xfrm>
              <a:off x="10578525" y="2033062"/>
              <a:ext cx="391886" cy="542811"/>
              <a:chOff x="9443884" y="2091230"/>
              <a:chExt cx="391886" cy="542811"/>
            </a:xfrm>
          </p:grpSpPr>
          <p:sp>
            <p:nvSpPr>
              <p:cNvPr id="55" name="1 つの角を切り取った四角形 54">
                <a:extLst>
                  <a:ext uri="{FF2B5EF4-FFF2-40B4-BE49-F238E27FC236}">
                    <a16:creationId xmlns:a16="http://schemas.microsoft.com/office/drawing/2014/main" id="{0E043516-6C52-867F-33D7-53885668DDB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6" name="図 55" descr="黒い背景に白い文字がある&#10;&#10;中程度の精度で自動的に生成された説明">
                <a:extLst>
                  <a:ext uri="{FF2B5EF4-FFF2-40B4-BE49-F238E27FC236}">
                    <a16:creationId xmlns:a16="http://schemas.microsoft.com/office/drawing/2014/main" id="{86D94B76-B261-441C-C9B0-EB633C15422D}"/>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8" name="グループ化 47">
              <a:extLst>
                <a:ext uri="{FF2B5EF4-FFF2-40B4-BE49-F238E27FC236}">
                  <a16:creationId xmlns:a16="http://schemas.microsoft.com/office/drawing/2014/main" id="{67E5EA7E-BED2-1A45-4393-3429E5DBC308}"/>
                </a:ext>
              </a:extLst>
            </p:cNvPr>
            <p:cNvGrpSpPr/>
            <p:nvPr/>
          </p:nvGrpSpPr>
          <p:grpSpPr>
            <a:xfrm>
              <a:off x="10686068" y="2107257"/>
              <a:ext cx="391886" cy="542811"/>
              <a:chOff x="9443884" y="2091230"/>
              <a:chExt cx="391886" cy="542811"/>
            </a:xfrm>
          </p:grpSpPr>
          <p:sp>
            <p:nvSpPr>
              <p:cNvPr id="53" name="1 つの角を切り取った四角形 52">
                <a:extLst>
                  <a:ext uri="{FF2B5EF4-FFF2-40B4-BE49-F238E27FC236}">
                    <a16:creationId xmlns:a16="http://schemas.microsoft.com/office/drawing/2014/main" id="{55C16F9C-D7DB-8746-725F-14C0E7F343E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4" name="図 53" descr="黒い背景に白い文字がある&#10;&#10;中程度の精度で自動的に生成された説明">
                <a:extLst>
                  <a:ext uri="{FF2B5EF4-FFF2-40B4-BE49-F238E27FC236}">
                    <a16:creationId xmlns:a16="http://schemas.microsoft.com/office/drawing/2014/main" id="{D0B56BF1-16D7-AABB-4418-55B16EA231A1}"/>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9" name="グループ化 48">
              <a:extLst>
                <a:ext uri="{FF2B5EF4-FFF2-40B4-BE49-F238E27FC236}">
                  <a16:creationId xmlns:a16="http://schemas.microsoft.com/office/drawing/2014/main" id="{8406F946-0C2E-58C3-65F5-AA52EE889DB6}"/>
                </a:ext>
              </a:extLst>
            </p:cNvPr>
            <p:cNvGrpSpPr/>
            <p:nvPr/>
          </p:nvGrpSpPr>
          <p:grpSpPr>
            <a:xfrm>
              <a:off x="10788583" y="2202710"/>
              <a:ext cx="391886" cy="542811"/>
              <a:chOff x="9443884" y="2091230"/>
              <a:chExt cx="391886" cy="542811"/>
            </a:xfrm>
          </p:grpSpPr>
          <p:sp>
            <p:nvSpPr>
              <p:cNvPr id="51" name="1 つの角を切り取った四角形 50">
                <a:extLst>
                  <a:ext uri="{FF2B5EF4-FFF2-40B4-BE49-F238E27FC236}">
                    <a16:creationId xmlns:a16="http://schemas.microsoft.com/office/drawing/2014/main" id="{0F5D6198-D66E-6A88-5B7B-7F22820E874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2" name="図 51" descr="黒い背景に白い文字がある&#10;&#10;中程度の精度で自動的に生成された説明">
                <a:extLst>
                  <a:ext uri="{FF2B5EF4-FFF2-40B4-BE49-F238E27FC236}">
                    <a16:creationId xmlns:a16="http://schemas.microsoft.com/office/drawing/2014/main" id="{225282B9-12DE-3619-BECA-506DFDD9850E}"/>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49DD3C4-8066-7556-59EB-87E9CFAAB8D6}"/>
                  </a:ext>
                </a:extLst>
              </p:cNvPr>
              <p:cNvSpPr txBox="1"/>
              <p:nvPr/>
            </p:nvSpPr>
            <p:spPr>
              <a:xfrm>
                <a:off x="385757" y="4395640"/>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𝛼</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テストケースの入力</a:t>
                </a:r>
              </a:p>
            </p:txBody>
          </p:sp>
        </mc:Choice>
        <mc:Fallback xmlns="">
          <p:sp>
            <p:nvSpPr>
              <p:cNvPr id="57" name="テキスト ボックス 56">
                <a:extLst>
                  <a:ext uri="{FF2B5EF4-FFF2-40B4-BE49-F238E27FC236}">
                    <a16:creationId xmlns:a16="http://schemas.microsoft.com/office/drawing/2014/main" id="{949DD3C4-8066-7556-59EB-87E9CFAAB8D6}"/>
                  </a:ext>
                </a:extLst>
              </p:cNvPr>
              <p:cNvSpPr txBox="1">
                <a:spLocks noRot="1" noChangeAspect="1" noMove="1" noResize="1" noEditPoints="1" noAdjustHandles="1" noChangeArrowheads="1" noChangeShapeType="1" noTextEdit="1"/>
              </p:cNvSpPr>
              <p:nvPr/>
            </p:nvSpPr>
            <p:spPr>
              <a:xfrm>
                <a:off x="385757" y="4395640"/>
                <a:ext cx="1462819" cy="430887"/>
              </a:xfrm>
              <a:prstGeom prst="rect">
                <a:avLst/>
              </a:prstGeom>
              <a:blipFill>
                <a:blip r:embed="rId10"/>
                <a:stretch>
                  <a:fillRect b="-8571"/>
                </a:stretch>
              </a:blipFill>
            </p:spPr>
            <p:txBody>
              <a:bodyPr/>
              <a:lstStyle/>
              <a:p>
                <a:r>
                  <a:rPr lang="ja-JP" altLang="en-US">
                    <a:noFill/>
                  </a:rPr>
                  <a:t> </a:t>
                </a:r>
              </a:p>
            </p:txBody>
          </p:sp>
        </mc:Fallback>
      </mc:AlternateContent>
      <p:pic>
        <p:nvPicPr>
          <p:cNvPr id="58" name="図 57" descr="黒い背景に白い文字がある&#10;&#10;中程度の精度で自動的に生成された説明">
            <a:extLst>
              <a:ext uri="{FF2B5EF4-FFF2-40B4-BE49-F238E27FC236}">
                <a16:creationId xmlns:a16="http://schemas.microsoft.com/office/drawing/2014/main" id="{4E1ECFC4-E992-2D0E-0555-D2F64476DACF}"/>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469948" y="5394572"/>
            <a:ext cx="391886" cy="485968"/>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54DFB033-F68A-A8E5-D2D1-3AA849404B8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4009402" y="5388196"/>
            <a:ext cx="391886" cy="485968"/>
          </a:xfrm>
          <a:prstGeom prst="rect">
            <a:avLst/>
          </a:prstGeom>
          <a:noFill/>
        </p:spPr>
      </p:pic>
      <p:pic>
        <p:nvPicPr>
          <p:cNvPr id="60" name="図 59" descr="黒い背景に白い文字がある&#10;&#10;中程度の精度で自動的に生成された説明">
            <a:extLst>
              <a:ext uri="{FF2B5EF4-FFF2-40B4-BE49-F238E27FC236}">
                <a16:creationId xmlns:a16="http://schemas.microsoft.com/office/drawing/2014/main" id="{6C143C51-D63C-E496-9F33-4F3ABA988CB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554864" y="5398964"/>
            <a:ext cx="391886" cy="485968"/>
          </a:xfrm>
          <a:prstGeom prst="rect">
            <a:avLst/>
          </a:prstGeom>
          <a:noFill/>
        </p:spPr>
      </p:pic>
      <p:sp>
        <p:nvSpPr>
          <p:cNvPr id="61" name="テキスト ボックス 60">
            <a:extLst>
              <a:ext uri="{FF2B5EF4-FFF2-40B4-BE49-F238E27FC236}">
                <a16:creationId xmlns:a16="http://schemas.microsoft.com/office/drawing/2014/main" id="{25218DEB-308C-54DF-9360-07B64C2AE3E7}"/>
              </a:ext>
            </a:extLst>
          </p:cNvPr>
          <p:cNvSpPr txBox="1"/>
          <p:nvPr/>
        </p:nvSpPr>
        <p:spPr>
          <a:xfrm>
            <a:off x="3351551" y="5994775"/>
            <a:ext cx="1707587" cy="261610"/>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各スクリプトの出力</a:t>
            </a:r>
            <a:endParaRPr kumimoji="1" lang="ja-JP" altLang="en-US" sz="1100">
              <a:latin typeface="Hiragino Kaku Gothic Pro W3" panose="020B0300000000000000" pitchFamily="34" charset="-128"/>
              <a:ea typeface="Hiragino Kaku Gothic Pro W3" panose="020B0300000000000000" pitchFamily="34" charset="-128"/>
            </a:endParaRPr>
          </a:p>
        </p:txBody>
      </p:sp>
      <p:grpSp>
        <p:nvGrpSpPr>
          <p:cNvPr id="62" name="グループ化 61">
            <a:extLst>
              <a:ext uri="{FF2B5EF4-FFF2-40B4-BE49-F238E27FC236}">
                <a16:creationId xmlns:a16="http://schemas.microsoft.com/office/drawing/2014/main" id="{93362E24-8BA3-85A9-C631-A0CF38501660}"/>
              </a:ext>
            </a:extLst>
          </p:cNvPr>
          <p:cNvGrpSpPr/>
          <p:nvPr/>
        </p:nvGrpSpPr>
        <p:grpSpPr>
          <a:xfrm>
            <a:off x="776388" y="5216018"/>
            <a:ext cx="601944" cy="712459"/>
            <a:chOff x="10578525" y="2033062"/>
            <a:chExt cx="601944" cy="712459"/>
          </a:xfrm>
        </p:grpSpPr>
        <p:grpSp>
          <p:nvGrpSpPr>
            <p:cNvPr id="63" name="グループ化 62">
              <a:extLst>
                <a:ext uri="{FF2B5EF4-FFF2-40B4-BE49-F238E27FC236}">
                  <a16:creationId xmlns:a16="http://schemas.microsoft.com/office/drawing/2014/main" id="{0BF14AB4-4DA1-FB04-0322-864A209E6B90}"/>
                </a:ext>
              </a:extLst>
            </p:cNvPr>
            <p:cNvGrpSpPr/>
            <p:nvPr/>
          </p:nvGrpSpPr>
          <p:grpSpPr>
            <a:xfrm>
              <a:off x="10578525" y="2033062"/>
              <a:ext cx="391886" cy="542811"/>
              <a:chOff x="9443884" y="2091230"/>
              <a:chExt cx="391886" cy="542811"/>
            </a:xfrm>
          </p:grpSpPr>
          <p:sp>
            <p:nvSpPr>
              <p:cNvPr id="454" name="1 つの角を切り取った四角形 453">
                <a:extLst>
                  <a:ext uri="{FF2B5EF4-FFF2-40B4-BE49-F238E27FC236}">
                    <a16:creationId xmlns:a16="http://schemas.microsoft.com/office/drawing/2014/main" id="{5E157D7D-A31E-BA2A-A899-C494E087919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5" name="図 454" descr="黒い背景に白い文字がある&#10;&#10;中程度の精度で自動的に生成された説明">
                <a:extLst>
                  <a:ext uri="{FF2B5EF4-FFF2-40B4-BE49-F238E27FC236}">
                    <a16:creationId xmlns:a16="http://schemas.microsoft.com/office/drawing/2014/main" id="{801D98FF-1E86-2C75-29EA-3590366003F3}"/>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48" name="グループ化 447">
              <a:extLst>
                <a:ext uri="{FF2B5EF4-FFF2-40B4-BE49-F238E27FC236}">
                  <a16:creationId xmlns:a16="http://schemas.microsoft.com/office/drawing/2014/main" id="{7F636CCC-18AE-BC31-E37F-B43B25D09523}"/>
                </a:ext>
              </a:extLst>
            </p:cNvPr>
            <p:cNvGrpSpPr/>
            <p:nvPr/>
          </p:nvGrpSpPr>
          <p:grpSpPr>
            <a:xfrm>
              <a:off x="10686068" y="2107257"/>
              <a:ext cx="391886" cy="542811"/>
              <a:chOff x="9443884" y="2091230"/>
              <a:chExt cx="391886" cy="542811"/>
            </a:xfrm>
          </p:grpSpPr>
          <p:sp>
            <p:nvSpPr>
              <p:cNvPr id="452" name="1 つの角を切り取った四角形 451">
                <a:extLst>
                  <a:ext uri="{FF2B5EF4-FFF2-40B4-BE49-F238E27FC236}">
                    <a16:creationId xmlns:a16="http://schemas.microsoft.com/office/drawing/2014/main" id="{EF41C5A5-CB26-2A58-2FBF-3FB9284CEDF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3" name="図 452" descr="黒い背景に白い文字がある&#10;&#10;中程度の精度で自動的に生成された説明">
                <a:extLst>
                  <a:ext uri="{FF2B5EF4-FFF2-40B4-BE49-F238E27FC236}">
                    <a16:creationId xmlns:a16="http://schemas.microsoft.com/office/drawing/2014/main" id="{D2311F1D-5F63-DE6B-3D70-721B77E432AA}"/>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49" name="グループ化 448">
              <a:extLst>
                <a:ext uri="{FF2B5EF4-FFF2-40B4-BE49-F238E27FC236}">
                  <a16:creationId xmlns:a16="http://schemas.microsoft.com/office/drawing/2014/main" id="{4681E951-5DDA-1554-6E11-79CBAF10C0F2}"/>
                </a:ext>
              </a:extLst>
            </p:cNvPr>
            <p:cNvGrpSpPr/>
            <p:nvPr/>
          </p:nvGrpSpPr>
          <p:grpSpPr>
            <a:xfrm>
              <a:off x="10788583" y="2202710"/>
              <a:ext cx="391886" cy="542811"/>
              <a:chOff x="9443884" y="2091230"/>
              <a:chExt cx="391886" cy="542811"/>
            </a:xfrm>
          </p:grpSpPr>
          <p:sp>
            <p:nvSpPr>
              <p:cNvPr id="450" name="1 つの角を切り取った四角形 449">
                <a:extLst>
                  <a:ext uri="{FF2B5EF4-FFF2-40B4-BE49-F238E27FC236}">
                    <a16:creationId xmlns:a16="http://schemas.microsoft.com/office/drawing/2014/main" id="{6B84AB73-EBB7-7C8A-1DFB-7EFA4D02B38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1" name="図 450" descr="黒い背景に白い文字がある&#10;&#10;中程度の精度で自動的に生成された説明">
                <a:extLst>
                  <a:ext uri="{FF2B5EF4-FFF2-40B4-BE49-F238E27FC236}">
                    <a16:creationId xmlns:a16="http://schemas.microsoft.com/office/drawing/2014/main" id="{C08BCC74-AE9E-30D8-89BF-2CA708DD6AB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56" name="テキスト ボックス 455">
                <a:extLst>
                  <a:ext uri="{FF2B5EF4-FFF2-40B4-BE49-F238E27FC236}">
                    <a16:creationId xmlns:a16="http://schemas.microsoft.com/office/drawing/2014/main" id="{93D70691-0724-F99C-F8EF-80A272F981F5}"/>
                  </a:ext>
                </a:extLst>
              </p:cNvPr>
              <p:cNvSpPr txBox="1"/>
              <p:nvPr/>
            </p:nvSpPr>
            <p:spPr>
              <a:xfrm>
                <a:off x="433357" y="5929029"/>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𝛼</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テストケースの出力</a:t>
                </a:r>
              </a:p>
            </p:txBody>
          </p:sp>
        </mc:Choice>
        <mc:Fallback xmlns="">
          <p:sp>
            <p:nvSpPr>
              <p:cNvPr id="456" name="テキスト ボックス 455">
                <a:extLst>
                  <a:ext uri="{FF2B5EF4-FFF2-40B4-BE49-F238E27FC236}">
                    <a16:creationId xmlns:a16="http://schemas.microsoft.com/office/drawing/2014/main" id="{93D70691-0724-F99C-F8EF-80A272F981F5}"/>
                  </a:ext>
                </a:extLst>
              </p:cNvPr>
              <p:cNvSpPr txBox="1">
                <a:spLocks noRot="1" noChangeAspect="1" noMove="1" noResize="1" noEditPoints="1" noAdjustHandles="1" noChangeArrowheads="1" noChangeShapeType="1" noTextEdit="1"/>
              </p:cNvSpPr>
              <p:nvPr/>
            </p:nvSpPr>
            <p:spPr>
              <a:xfrm>
                <a:off x="433357" y="5929029"/>
                <a:ext cx="1462819" cy="430887"/>
              </a:xfrm>
              <a:prstGeom prst="rect">
                <a:avLst/>
              </a:prstGeom>
              <a:blipFill>
                <a:blip r:embed="rId11"/>
                <a:stretch>
                  <a:fillRect b="-11765"/>
                </a:stretch>
              </a:blipFill>
            </p:spPr>
            <p:txBody>
              <a:bodyPr/>
              <a:lstStyle/>
              <a:p>
                <a:r>
                  <a:rPr lang="ja-JP" altLang="en-US">
                    <a:noFill/>
                  </a:rPr>
                  <a:t> </a:t>
                </a:r>
              </a:p>
            </p:txBody>
          </p:sp>
        </mc:Fallback>
      </mc:AlternateContent>
      <p:sp>
        <p:nvSpPr>
          <p:cNvPr id="457" name="テキスト ボックス 456">
            <a:extLst>
              <a:ext uri="{FF2B5EF4-FFF2-40B4-BE49-F238E27FC236}">
                <a16:creationId xmlns:a16="http://schemas.microsoft.com/office/drawing/2014/main" id="{9B987222-B1A0-36E4-7AAA-2C45D2F86F32}"/>
              </a:ext>
            </a:extLst>
          </p:cNvPr>
          <p:cNvSpPr txBox="1"/>
          <p:nvPr/>
        </p:nvSpPr>
        <p:spPr>
          <a:xfrm>
            <a:off x="1967196" y="6151063"/>
            <a:ext cx="1046781" cy="276999"/>
          </a:xfrm>
          <a:prstGeom prst="rect">
            <a:avLst/>
          </a:prstGeom>
          <a:noFill/>
          <a:ln w="19050">
            <a:solidFill>
              <a:schemeClr val="tx1"/>
            </a:solidFill>
          </a:ln>
        </p:spPr>
        <p:txBody>
          <a:bodyPr wrap="square" rtlCol="0" anchor="ctr">
            <a:spAutoFit/>
          </a:bodyPr>
          <a:lstStyle/>
          <a:p>
            <a:pPr algn="ctr"/>
            <a:r>
              <a:rPr kumimoji="1" lang="ja-JP" altLang="en-US" sz="1200">
                <a:latin typeface="Hiragino Kaku Gothic Pro W3" panose="020B0300000000000000" pitchFamily="34" charset="-128"/>
                <a:ea typeface="Hiragino Kaku Gothic Pro W3" panose="020B0300000000000000" pitchFamily="34" charset="-128"/>
              </a:rPr>
              <a:t>比較＆評価</a:t>
            </a:r>
          </a:p>
        </p:txBody>
      </p:sp>
      <p:cxnSp>
        <p:nvCxnSpPr>
          <p:cNvPr id="461" name="直線コネクタ 460">
            <a:extLst>
              <a:ext uri="{FF2B5EF4-FFF2-40B4-BE49-F238E27FC236}">
                <a16:creationId xmlns:a16="http://schemas.microsoft.com/office/drawing/2014/main" id="{5C828117-2E4B-3ACC-A8F3-44D5391197A9}"/>
              </a:ext>
            </a:extLst>
          </p:cNvPr>
          <p:cNvCxnSpPr/>
          <p:nvPr/>
        </p:nvCxnSpPr>
        <p:spPr>
          <a:xfrm>
            <a:off x="5508595"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AFEB9697-607C-0072-A4D6-11DB1D5A702E}"/>
              </a:ext>
            </a:extLst>
          </p:cNvPr>
          <p:cNvCxnSpPr>
            <a:cxnSpLocks/>
          </p:cNvCxnSpPr>
          <p:nvPr/>
        </p:nvCxnSpPr>
        <p:spPr>
          <a:xfrm>
            <a:off x="1725236" y="4107143"/>
            <a:ext cx="14751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0E84813-0778-36B2-D0D7-737AB5AA499E}"/>
              </a:ext>
            </a:extLst>
          </p:cNvPr>
          <p:cNvCxnSpPr>
            <a:cxnSpLocks/>
          </p:cNvCxnSpPr>
          <p:nvPr/>
        </p:nvCxnSpPr>
        <p:spPr>
          <a:xfrm>
            <a:off x="4195904" y="4850297"/>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88D13A2-30F0-F37E-264F-6A472F47C226}"/>
              </a:ext>
            </a:extLst>
          </p:cNvPr>
          <p:cNvCxnSpPr>
            <a:cxnSpLocks/>
          </p:cNvCxnSpPr>
          <p:nvPr/>
        </p:nvCxnSpPr>
        <p:spPr>
          <a:xfrm>
            <a:off x="1753617" y="5725596"/>
            <a:ext cx="1475165"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857BC072-C039-B047-5A8A-C6FE4D6946B9}"/>
              </a:ext>
            </a:extLst>
          </p:cNvPr>
          <p:cNvCxnSpPr>
            <a:cxnSpLocks/>
          </p:cNvCxnSpPr>
          <p:nvPr/>
        </p:nvCxnSpPr>
        <p:spPr>
          <a:xfrm>
            <a:off x="2491200" y="5714889"/>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descr="黒い背景に白い文字がある&#10;&#10;中程度の精度で自動的に生成された説明">
            <a:extLst>
              <a:ext uri="{FF2B5EF4-FFF2-40B4-BE49-F238E27FC236}">
                <a16:creationId xmlns:a16="http://schemas.microsoft.com/office/drawing/2014/main" id="{30881A84-D0F3-1793-B414-AF5A21EEA45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883206" y="3797100"/>
            <a:ext cx="391886" cy="485968"/>
          </a:xfrm>
          <a:prstGeom prst="rect">
            <a:avLst/>
          </a:prstGeom>
          <a:noFill/>
        </p:spPr>
      </p:pic>
      <p:pic>
        <p:nvPicPr>
          <p:cNvPr id="32" name="図 31" descr="黒い背景に白い文字がある&#10;&#10;中程度の精度で自動的に生成された説明">
            <a:extLst>
              <a:ext uri="{FF2B5EF4-FFF2-40B4-BE49-F238E27FC236}">
                <a16:creationId xmlns:a16="http://schemas.microsoft.com/office/drawing/2014/main" id="{1B3BA83F-B288-58F4-16F3-EC0E6B0A285A}"/>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22660" y="3790724"/>
            <a:ext cx="391886" cy="485968"/>
          </a:xfrm>
          <a:prstGeom prst="rect">
            <a:avLst/>
          </a:prstGeom>
          <a:noFill/>
        </p:spPr>
      </p:pic>
      <p:pic>
        <p:nvPicPr>
          <p:cNvPr id="33" name="図 32" descr="黒い背景に白い文字がある&#10;&#10;中程度の精度で自動的に生成された説明">
            <a:extLst>
              <a:ext uri="{FF2B5EF4-FFF2-40B4-BE49-F238E27FC236}">
                <a16:creationId xmlns:a16="http://schemas.microsoft.com/office/drawing/2014/main" id="{5AAA123D-4C6D-6805-EC55-1E3203493C4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968122" y="3801492"/>
            <a:ext cx="391886" cy="485968"/>
          </a:xfrm>
          <a:prstGeom prst="rect">
            <a:avLst/>
          </a:prstGeom>
          <a:noFill/>
        </p:spPr>
      </p:pic>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AE01518-DB98-2322-CE9D-B730AD92E400}"/>
                  </a:ext>
                </a:extLst>
              </p:cNvPr>
              <p:cNvSpPr txBox="1"/>
              <p:nvPr/>
            </p:nvSpPr>
            <p:spPr>
              <a:xfrm>
                <a:off x="8412477" y="4372644"/>
                <a:ext cx="2393369" cy="430887"/>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kumimoji="1" lang="en-US" altLang="ja-JP" sz="1100" b="0" i="1" smtClean="0">
                        <a:latin typeface="Cambria Math" panose="02040503050406030204" pitchFamily="18" charset="0"/>
                        <a:ea typeface="Hiragino Kaku Gothic Pro W3" panose="020B0300000000000000" pitchFamily="34" charset="-128"/>
                      </a:rPr>
                      <m:t>𝛽</m:t>
                    </m:r>
                  </m:oMath>
                </a14:m>
                <a:r>
                  <a:rPr kumimoji="1" lang="ja-JP" altLang="en-US" sz="1100">
                    <a:latin typeface="Hiragino Kaku Gothic Pro W3" panose="020B0300000000000000" pitchFamily="34" charset="-128"/>
                    <a:ea typeface="Hiragino Kaku Gothic Pro W3" panose="020B0300000000000000" pitchFamily="34" charset="-128"/>
                  </a:rPr>
                  <a:t>に対して</a:t>
                </a:r>
                <a:r>
                  <a:rPr kumimoji="1" lang="en-US" altLang="ja-JP" sz="1100" dirty="0">
                    <a:latin typeface="Hiragino Kaku Gothic Pro W3" panose="020B0300000000000000" pitchFamily="34" charset="-128"/>
                    <a:ea typeface="Hiragino Kaku Gothic Pro W3" panose="020B0300000000000000" pitchFamily="34" charset="-128"/>
                  </a:rPr>
                  <a:t>GitHub Copilot</a:t>
                </a:r>
                <a:r>
                  <a:rPr kumimoji="1" lang="ja-JP" altLang="en-US" sz="1100">
                    <a:latin typeface="Hiragino Kaku Gothic Pro W3" panose="020B0300000000000000" pitchFamily="34" charset="-128"/>
                    <a:ea typeface="Hiragino Kaku Gothic Pro W3" panose="020B0300000000000000" pitchFamily="34" charset="-128"/>
                  </a:rPr>
                  <a:t>が</a:t>
                </a:r>
                <a:endParaRPr kumimoji="1"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推薦した各スクリプト</a:t>
                </a:r>
              </a:p>
            </p:txBody>
          </p:sp>
        </mc:Choice>
        <mc:Fallback xmlns="">
          <p:sp>
            <p:nvSpPr>
              <p:cNvPr id="34" name="テキスト ボックス 33">
                <a:extLst>
                  <a:ext uri="{FF2B5EF4-FFF2-40B4-BE49-F238E27FC236}">
                    <a16:creationId xmlns:a16="http://schemas.microsoft.com/office/drawing/2014/main" id="{3AE01518-DB98-2322-CE9D-B730AD92E400}"/>
                  </a:ext>
                </a:extLst>
              </p:cNvPr>
              <p:cNvSpPr txBox="1">
                <a:spLocks noRot="1" noChangeAspect="1" noMove="1" noResize="1" noEditPoints="1" noAdjustHandles="1" noChangeArrowheads="1" noChangeShapeType="1" noTextEdit="1"/>
              </p:cNvSpPr>
              <p:nvPr/>
            </p:nvSpPr>
            <p:spPr>
              <a:xfrm>
                <a:off x="8412477" y="4372644"/>
                <a:ext cx="2393369" cy="430887"/>
              </a:xfrm>
              <a:prstGeom prst="rect">
                <a:avLst/>
              </a:prstGeom>
              <a:blipFill>
                <a:blip r:embed="rId12"/>
                <a:stretch>
                  <a:fillRect b="-8571"/>
                </a:stretch>
              </a:blipFill>
            </p:spPr>
            <p:txBody>
              <a:bodyPr/>
              <a:lstStyle/>
              <a:p>
                <a:r>
                  <a:rPr lang="ja-JP" altLang="en-US">
                    <a:noFill/>
                  </a:rPr>
                  <a:t> </a:t>
                </a:r>
              </a:p>
            </p:txBody>
          </p:sp>
        </mc:Fallback>
      </mc:AlternateContent>
      <p:grpSp>
        <p:nvGrpSpPr>
          <p:cNvPr id="35" name="グループ化 34">
            <a:extLst>
              <a:ext uri="{FF2B5EF4-FFF2-40B4-BE49-F238E27FC236}">
                <a16:creationId xmlns:a16="http://schemas.microsoft.com/office/drawing/2014/main" id="{921E44E5-C1DC-34B4-FE4E-BCC4C675C7C3}"/>
              </a:ext>
            </a:extLst>
          </p:cNvPr>
          <p:cNvGrpSpPr/>
          <p:nvPr/>
        </p:nvGrpSpPr>
        <p:grpSpPr>
          <a:xfrm>
            <a:off x="6142046" y="3665108"/>
            <a:ext cx="601944" cy="712459"/>
            <a:chOff x="10578525" y="2033062"/>
            <a:chExt cx="601944" cy="712459"/>
          </a:xfrm>
        </p:grpSpPr>
        <p:grpSp>
          <p:nvGrpSpPr>
            <p:cNvPr id="36" name="グループ化 35">
              <a:extLst>
                <a:ext uri="{FF2B5EF4-FFF2-40B4-BE49-F238E27FC236}">
                  <a16:creationId xmlns:a16="http://schemas.microsoft.com/office/drawing/2014/main" id="{F03358BF-8A07-DAC7-EDB9-F1E2F801FC69}"/>
                </a:ext>
              </a:extLst>
            </p:cNvPr>
            <p:cNvGrpSpPr/>
            <p:nvPr/>
          </p:nvGrpSpPr>
          <p:grpSpPr>
            <a:xfrm>
              <a:off x="10578525" y="2033062"/>
              <a:ext cx="391886" cy="542811"/>
              <a:chOff x="9443884" y="2091230"/>
              <a:chExt cx="391886" cy="542811"/>
            </a:xfrm>
          </p:grpSpPr>
          <p:sp>
            <p:nvSpPr>
              <p:cNvPr id="43" name="1 つの角を切り取った四角形 42">
                <a:extLst>
                  <a:ext uri="{FF2B5EF4-FFF2-40B4-BE49-F238E27FC236}">
                    <a16:creationId xmlns:a16="http://schemas.microsoft.com/office/drawing/2014/main" id="{028C50E5-2795-5241-79AC-A8C982D8AD3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4" name="図 43" descr="黒い背景に白い文字がある&#10;&#10;中程度の精度で自動的に生成された説明">
                <a:extLst>
                  <a:ext uri="{FF2B5EF4-FFF2-40B4-BE49-F238E27FC236}">
                    <a16:creationId xmlns:a16="http://schemas.microsoft.com/office/drawing/2014/main" id="{51EF70C6-DA74-972F-019C-EBC4E02A72A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37" name="グループ化 36">
              <a:extLst>
                <a:ext uri="{FF2B5EF4-FFF2-40B4-BE49-F238E27FC236}">
                  <a16:creationId xmlns:a16="http://schemas.microsoft.com/office/drawing/2014/main" id="{943F5165-B63A-AAB5-4B57-11A36DC9EDEB}"/>
                </a:ext>
              </a:extLst>
            </p:cNvPr>
            <p:cNvGrpSpPr/>
            <p:nvPr/>
          </p:nvGrpSpPr>
          <p:grpSpPr>
            <a:xfrm>
              <a:off x="10686068" y="2107257"/>
              <a:ext cx="391886" cy="542811"/>
              <a:chOff x="9443884" y="2091230"/>
              <a:chExt cx="391886" cy="542811"/>
            </a:xfrm>
          </p:grpSpPr>
          <p:sp>
            <p:nvSpPr>
              <p:cNvPr id="41" name="1 つの角を切り取った四角形 40">
                <a:extLst>
                  <a:ext uri="{FF2B5EF4-FFF2-40B4-BE49-F238E27FC236}">
                    <a16:creationId xmlns:a16="http://schemas.microsoft.com/office/drawing/2014/main" id="{5F608F1E-E9B3-8FCE-C6AF-D18F1979E7F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2" name="図 41" descr="黒い背景に白い文字がある&#10;&#10;中程度の精度で自動的に生成された説明">
                <a:extLst>
                  <a:ext uri="{FF2B5EF4-FFF2-40B4-BE49-F238E27FC236}">
                    <a16:creationId xmlns:a16="http://schemas.microsoft.com/office/drawing/2014/main" id="{DD59A694-FB9C-5070-13A0-686E6472190B}"/>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38" name="グループ化 37">
              <a:extLst>
                <a:ext uri="{FF2B5EF4-FFF2-40B4-BE49-F238E27FC236}">
                  <a16:creationId xmlns:a16="http://schemas.microsoft.com/office/drawing/2014/main" id="{F6311206-DBEF-EB33-BE6A-B420AC060602}"/>
                </a:ext>
              </a:extLst>
            </p:cNvPr>
            <p:cNvGrpSpPr/>
            <p:nvPr/>
          </p:nvGrpSpPr>
          <p:grpSpPr>
            <a:xfrm>
              <a:off x="10788583" y="2202710"/>
              <a:ext cx="391886" cy="542811"/>
              <a:chOff x="9443884" y="2091230"/>
              <a:chExt cx="391886" cy="542811"/>
            </a:xfrm>
          </p:grpSpPr>
          <p:sp>
            <p:nvSpPr>
              <p:cNvPr id="39" name="1 つの角を切り取った四角形 38">
                <a:extLst>
                  <a:ext uri="{FF2B5EF4-FFF2-40B4-BE49-F238E27FC236}">
                    <a16:creationId xmlns:a16="http://schemas.microsoft.com/office/drawing/2014/main" id="{0145D2D3-FDA7-1EE0-4E12-892A61F2FDE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0" name="図 39" descr="黒い背景に白い文字がある&#10;&#10;中程度の精度で自動的に生成された説明">
                <a:extLst>
                  <a:ext uri="{FF2B5EF4-FFF2-40B4-BE49-F238E27FC236}">
                    <a16:creationId xmlns:a16="http://schemas.microsoft.com/office/drawing/2014/main" id="{62CAC4C5-A6DF-4643-A171-6D8C96D4EF60}"/>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84E6CB3-7B4A-78DF-318C-12B1207D96B4}"/>
                  </a:ext>
                </a:extLst>
              </p:cNvPr>
              <p:cNvSpPr txBox="1"/>
              <p:nvPr/>
            </p:nvSpPr>
            <p:spPr>
              <a:xfrm>
                <a:off x="5799015" y="4378120"/>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𝛽</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テストケースの入力</a:t>
                </a:r>
              </a:p>
            </p:txBody>
          </p:sp>
        </mc:Choice>
        <mc:Fallback xmlns="">
          <p:sp>
            <p:nvSpPr>
              <p:cNvPr id="45" name="テキスト ボックス 44">
                <a:extLst>
                  <a:ext uri="{FF2B5EF4-FFF2-40B4-BE49-F238E27FC236}">
                    <a16:creationId xmlns:a16="http://schemas.microsoft.com/office/drawing/2014/main" id="{084E6CB3-7B4A-78DF-318C-12B1207D96B4}"/>
                  </a:ext>
                </a:extLst>
              </p:cNvPr>
              <p:cNvSpPr txBox="1">
                <a:spLocks noRot="1" noChangeAspect="1" noMove="1" noResize="1" noEditPoints="1" noAdjustHandles="1" noChangeArrowheads="1" noChangeShapeType="1" noTextEdit="1"/>
              </p:cNvSpPr>
              <p:nvPr/>
            </p:nvSpPr>
            <p:spPr>
              <a:xfrm>
                <a:off x="5799015" y="4378120"/>
                <a:ext cx="1462819" cy="430887"/>
              </a:xfrm>
              <a:prstGeom prst="rect">
                <a:avLst/>
              </a:prstGeom>
              <a:blipFill>
                <a:blip r:embed="rId13"/>
                <a:stretch>
                  <a:fillRect b="-11429"/>
                </a:stretch>
              </a:blipFill>
            </p:spPr>
            <p:txBody>
              <a:bodyPr/>
              <a:lstStyle/>
              <a:p>
                <a:r>
                  <a:rPr lang="ja-JP" altLang="en-US">
                    <a:noFill/>
                  </a:rPr>
                  <a:t> </a:t>
                </a:r>
              </a:p>
            </p:txBody>
          </p:sp>
        </mc:Fallback>
      </mc:AlternateContent>
      <p:pic>
        <p:nvPicPr>
          <p:cNvPr id="458" name="図 457" descr="黒い背景に白い文字がある&#10;&#10;中程度の精度で自動的に生成された説明">
            <a:extLst>
              <a:ext uri="{FF2B5EF4-FFF2-40B4-BE49-F238E27FC236}">
                <a16:creationId xmlns:a16="http://schemas.microsoft.com/office/drawing/2014/main" id="{E4C90B0D-99A8-B75D-80C5-7869786D608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883206" y="5377051"/>
            <a:ext cx="391886" cy="485968"/>
          </a:xfrm>
          <a:prstGeom prst="rect">
            <a:avLst/>
          </a:prstGeom>
          <a:noFill/>
        </p:spPr>
      </p:pic>
      <p:pic>
        <p:nvPicPr>
          <p:cNvPr id="459" name="図 458" descr="黒い背景に白い文字がある&#10;&#10;中程度の精度で自動的に生成された説明">
            <a:extLst>
              <a:ext uri="{FF2B5EF4-FFF2-40B4-BE49-F238E27FC236}">
                <a16:creationId xmlns:a16="http://schemas.microsoft.com/office/drawing/2014/main" id="{E7D7EEF5-D8FD-E8F9-1935-527DC0AE93AB}"/>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22660" y="5370675"/>
            <a:ext cx="391886" cy="485968"/>
          </a:xfrm>
          <a:prstGeom prst="rect">
            <a:avLst/>
          </a:prstGeom>
          <a:noFill/>
        </p:spPr>
      </p:pic>
      <p:pic>
        <p:nvPicPr>
          <p:cNvPr id="460" name="図 459" descr="黒い背景に白い文字がある&#10;&#10;中程度の精度で自動的に生成された説明">
            <a:extLst>
              <a:ext uri="{FF2B5EF4-FFF2-40B4-BE49-F238E27FC236}">
                <a16:creationId xmlns:a16="http://schemas.microsoft.com/office/drawing/2014/main" id="{B7DFC429-852E-D1BE-A20E-B72F746251F0}"/>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968122" y="5381443"/>
            <a:ext cx="391886" cy="485968"/>
          </a:xfrm>
          <a:prstGeom prst="rect">
            <a:avLst/>
          </a:prstGeom>
          <a:noFill/>
        </p:spPr>
      </p:pic>
      <p:sp>
        <p:nvSpPr>
          <p:cNvPr id="462" name="テキスト ボックス 461">
            <a:extLst>
              <a:ext uri="{FF2B5EF4-FFF2-40B4-BE49-F238E27FC236}">
                <a16:creationId xmlns:a16="http://schemas.microsoft.com/office/drawing/2014/main" id="{273F152D-00AB-02A8-1CB2-413E95A1D2A2}"/>
              </a:ext>
            </a:extLst>
          </p:cNvPr>
          <p:cNvSpPr txBox="1"/>
          <p:nvPr/>
        </p:nvSpPr>
        <p:spPr>
          <a:xfrm>
            <a:off x="8764809" y="5977254"/>
            <a:ext cx="1707587" cy="261610"/>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各スクリプトの出力</a:t>
            </a:r>
            <a:endParaRPr kumimoji="1" lang="ja-JP" altLang="en-US" sz="1100">
              <a:latin typeface="Hiragino Kaku Gothic Pro W3" panose="020B0300000000000000" pitchFamily="34" charset="-128"/>
              <a:ea typeface="Hiragino Kaku Gothic Pro W3" panose="020B0300000000000000" pitchFamily="34" charset="-128"/>
            </a:endParaRPr>
          </a:p>
        </p:txBody>
      </p:sp>
      <p:grpSp>
        <p:nvGrpSpPr>
          <p:cNvPr id="463" name="グループ化 462">
            <a:extLst>
              <a:ext uri="{FF2B5EF4-FFF2-40B4-BE49-F238E27FC236}">
                <a16:creationId xmlns:a16="http://schemas.microsoft.com/office/drawing/2014/main" id="{5697B9BF-2ED7-7B81-137D-7975FEDAF0B1}"/>
              </a:ext>
            </a:extLst>
          </p:cNvPr>
          <p:cNvGrpSpPr/>
          <p:nvPr/>
        </p:nvGrpSpPr>
        <p:grpSpPr>
          <a:xfrm>
            <a:off x="6189646" y="5198497"/>
            <a:ext cx="601944" cy="712459"/>
            <a:chOff x="10578525" y="2033062"/>
            <a:chExt cx="601944" cy="712459"/>
          </a:xfrm>
        </p:grpSpPr>
        <p:grpSp>
          <p:nvGrpSpPr>
            <p:cNvPr id="464" name="グループ化 463">
              <a:extLst>
                <a:ext uri="{FF2B5EF4-FFF2-40B4-BE49-F238E27FC236}">
                  <a16:creationId xmlns:a16="http://schemas.microsoft.com/office/drawing/2014/main" id="{1DB17EF8-FF0F-3DCD-942B-E50F3480B58F}"/>
                </a:ext>
              </a:extLst>
            </p:cNvPr>
            <p:cNvGrpSpPr/>
            <p:nvPr/>
          </p:nvGrpSpPr>
          <p:grpSpPr>
            <a:xfrm>
              <a:off x="10578525" y="2033062"/>
              <a:ext cx="391886" cy="542811"/>
              <a:chOff x="9443884" y="2091230"/>
              <a:chExt cx="391886" cy="542811"/>
            </a:xfrm>
          </p:grpSpPr>
          <p:sp>
            <p:nvSpPr>
              <p:cNvPr id="477" name="1 つの角を切り取った四角形 476">
                <a:extLst>
                  <a:ext uri="{FF2B5EF4-FFF2-40B4-BE49-F238E27FC236}">
                    <a16:creationId xmlns:a16="http://schemas.microsoft.com/office/drawing/2014/main" id="{7D3665D5-87F3-DFCA-7734-7A7F5E7BAF9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78" name="図 477" descr="黒い背景に白い文字がある&#10;&#10;中程度の精度で自動的に生成された説明">
                <a:extLst>
                  <a:ext uri="{FF2B5EF4-FFF2-40B4-BE49-F238E27FC236}">
                    <a16:creationId xmlns:a16="http://schemas.microsoft.com/office/drawing/2014/main" id="{90A8BD7E-8051-96EF-D49D-84E1DE26060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65" name="グループ化 464">
              <a:extLst>
                <a:ext uri="{FF2B5EF4-FFF2-40B4-BE49-F238E27FC236}">
                  <a16:creationId xmlns:a16="http://schemas.microsoft.com/office/drawing/2014/main" id="{77F8C07E-0884-661A-3261-5615A64A47FD}"/>
                </a:ext>
              </a:extLst>
            </p:cNvPr>
            <p:cNvGrpSpPr/>
            <p:nvPr/>
          </p:nvGrpSpPr>
          <p:grpSpPr>
            <a:xfrm>
              <a:off x="10686068" y="2107257"/>
              <a:ext cx="391886" cy="542811"/>
              <a:chOff x="9443884" y="2091230"/>
              <a:chExt cx="391886" cy="542811"/>
            </a:xfrm>
          </p:grpSpPr>
          <p:sp>
            <p:nvSpPr>
              <p:cNvPr id="469" name="1 つの角を切り取った四角形 468">
                <a:extLst>
                  <a:ext uri="{FF2B5EF4-FFF2-40B4-BE49-F238E27FC236}">
                    <a16:creationId xmlns:a16="http://schemas.microsoft.com/office/drawing/2014/main" id="{C27EEB50-918E-47D5-E023-9BEB19C0CB39}"/>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70" name="図 469" descr="黒い背景に白い文字がある&#10;&#10;中程度の精度で自動的に生成された説明">
                <a:extLst>
                  <a:ext uri="{FF2B5EF4-FFF2-40B4-BE49-F238E27FC236}">
                    <a16:creationId xmlns:a16="http://schemas.microsoft.com/office/drawing/2014/main" id="{2E2333D5-3291-A4EE-410F-BA205227564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66" name="グループ化 465">
              <a:extLst>
                <a:ext uri="{FF2B5EF4-FFF2-40B4-BE49-F238E27FC236}">
                  <a16:creationId xmlns:a16="http://schemas.microsoft.com/office/drawing/2014/main" id="{A1BB8E97-5D8D-1408-9328-07243F509474}"/>
                </a:ext>
              </a:extLst>
            </p:cNvPr>
            <p:cNvGrpSpPr/>
            <p:nvPr/>
          </p:nvGrpSpPr>
          <p:grpSpPr>
            <a:xfrm>
              <a:off x="10788583" y="2202710"/>
              <a:ext cx="391886" cy="542811"/>
              <a:chOff x="9443884" y="2091230"/>
              <a:chExt cx="391886" cy="542811"/>
            </a:xfrm>
          </p:grpSpPr>
          <p:sp>
            <p:nvSpPr>
              <p:cNvPr id="467" name="1 つの角を切り取った四角形 466">
                <a:extLst>
                  <a:ext uri="{FF2B5EF4-FFF2-40B4-BE49-F238E27FC236}">
                    <a16:creationId xmlns:a16="http://schemas.microsoft.com/office/drawing/2014/main" id="{83778C5A-AFAA-E9BA-59D8-F253B433076C}"/>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68" name="図 467" descr="黒い背景に白い文字がある&#10;&#10;中程度の精度で自動的に生成された説明">
                <a:extLst>
                  <a:ext uri="{FF2B5EF4-FFF2-40B4-BE49-F238E27FC236}">
                    <a16:creationId xmlns:a16="http://schemas.microsoft.com/office/drawing/2014/main" id="{43D8056A-35EB-DCD0-FDD0-5B8CE21912C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79" name="テキスト ボックス 478">
                <a:extLst>
                  <a:ext uri="{FF2B5EF4-FFF2-40B4-BE49-F238E27FC236}">
                    <a16:creationId xmlns:a16="http://schemas.microsoft.com/office/drawing/2014/main" id="{E0CFAF8E-0940-EA34-EC44-F606AEA852BB}"/>
                  </a:ext>
                </a:extLst>
              </p:cNvPr>
              <p:cNvSpPr txBox="1"/>
              <p:nvPr/>
            </p:nvSpPr>
            <p:spPr>
              <a:xfrm>
                <a:off x="5846615" y="5911509"/>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𝛽</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テストケースの出力</a:t>
                </a:r>
              </a:p>
            </p:txBody>
          </p:sp>
        </mc:Choice>
        <mc:Fallback xmlns="">
          <p:sp>
            <p:nvSpPr>
              <p:cNvPr id="479" name="テキスト ボックス 478">
                <a:extLst>
                  <a:ext uri="{FF2B5EF4-FFF2-40B4-BE49-F238E27FC236}">
                    <a16:creationId xmlns:a16="http://schemas.microsoft.com/office/drawing/2014/main" id="{E0CFAF8E-0940-EA34-EC44-F606AEA852BB}"/>
                  </a:ext>
                </a:extLst>
              </p:cNvPr>
              <p:cNvSpPr txBox="1">
                <a:spLocks noRot="1" noChangeAspect="1" noMove="1" noResize="1" noEditPoints="1" noAdjustHandles="1" noChangeArrowheads="1" noChangeShapeType="1" noTextEdit="1"/>
              </p:cNvSpPr>
              <p:nvPr/>
            </p:nvSpPr>
            <p:spPr>
              <a:xfrm>
                <a:off x="5846615" y="5911509"/>
                <a:ext cx="1462819" cy="430887"/>
              </a:xfrm>
              <a:prstGeom prst="rect">
                <a:avLst/>
              </a:prstGeom>
              <a:blipFill>
                <a:blip r:embed="rId14"/>
                <a:stretch>
                  <a:fillRect b="-11429"/>
                </a:stretch>
              </a:blipFill>
            </p:spPr>
            <p:txBody>
              <a:bodyPr/>
              <a:lstStyle/>
              <a:p>
                <a:r>
                  <a:rPr lang="ja-JP" altLang="en-US">
                    <a:noFill/>
                  </a:rPr>
                  <a:t> </a:t>
                </a:r>
              </a:p>
            </p:txBody>
          </p:sp>
        </mc:Fallback>
      </mc:AlternateContent>
      <p:sp>
        <p:nvSpPr>
          <p:cNvPr id="480" name="テキスト ボックス 479">
            <a:extLst>
              <a:ext uri="{FF2B5EF4-FFF2-40B4-BE49-F238E27FC236}">
                <a16:creationId xmlns:a16="http://schemas.microsoft.com/office/drawing/2014/main" id="{2B8DC2E0-7BB4-3FC1-61B1-9667688EEB66}"/>
              </a:ext>
            </a:extLst>
          </p:cNvPr>
          <p:cNvSpPr txBox="1"/>
          <p:nvPr/>
        </p:nvSpPr>
        <p:spPr>
          <a:xfrm>
            <a:off x="7380454" y="6133542"/>
            <a:ext cx="1046781" cy="276999"/>
          </a:xfrm>
          <a:prstGeom prst="rect">
            <a:avLst/>
          </a:prstGeom>
          <a:noFill/>
          <a:ln w="19050">
            <a:solidFill>
              <a:schemeClr val="tx1"/>
            </a:solidFill>
          </a:ln>
        </p:spPr>
        <p:txBody>
          <a:bodyPr wrap="square" rtlCol="0" anchor="ctr">
            <a:spAutoFit/>
          </a:bodyPr>
          <a:lstStyle/>
          <a:p>
            <a:pPr algn="ctr"/>
            <a:r>
              <a:rPr kumimoji="1" lang="ja-JP" altLang="en-US" sz="1200">
                <a:latin typeface="Hiragino Kaku Gothic Pro W3" panose="020B0300000000000000" pitchFamily="34" charset="-128"/>
                <a:ea typeface="Hiragino Kaku Gothic Pro W3" panose="020B0300000000000000" pitchFamily="34" charset="-128"/>
              </a:rPr>
              <a:t>比較＆評価</a:t>
            </a:r>
          </a:p>
        </p:txBody>
      </p:sp>
      <p:cxnSp>
        <p:nvCxnSpPr>
          <p:cNvPr id="481" name="直線矢印コネクタ 480">
            <a:extLst>
              <a:ext uri="{FF2B5EF4-FFF2-40B4-BE49-F238E27FC236}">
                <a16:creationId xmlns:a16="http://schemas.microsoft.com/office/drawing/2014/main" id="{72F68A97-52B5-AD58-72A1-7A318940ABE1}"/>
              </a:ext>
            </a:extLst>
          </p:cNvPr>
          <p:cNvCxnSpPr>
            <a:cxnSpLocks/>
          </p:cNvCxnSpPr>
          <p:nvPr/>
        </p:nvCxnSpPr>
        <p:spPr>
          <a:xfrm>
            <a:off x="7138494" y="4089622"/>
            <a:ext cx="14751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線矢印コネクタ 481">
            <a:extLst>
              <a:ext uri="{FF2B5EF4-FFF2-40B4-BE49-F238E27FC236}">
                <a16:creationId xmlns:a16="http://schemas.microsoft.com/office/drawing/2014/main" id="{136886AD-1C5B-C409-0F64-2E58142FF720}"/>
              </a:ext>
            </a:extLst>
          </p:cNvPr>
          <p:cNvCxnSpPr>
            <a:cxnSpLocks/>
          </p:cNvCxnSpPr>
          <p:nvPr/>
        </p:nvCxnSpPr>
        <p:spPr>
          <a:xfrm>
            <a:off x="9609162" y="4832776"/>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線矢印コネクタ 484">
            <a:extLst>
              <a:ext uri="{FF2B5EF4-FFF2-40B4-BE49-F238E27FC236}">
                <a16:creationId xmlns:a16="http://schemas.microsoft.com/office/drawing/2014/main" id="{1A3047B8-E461-1B8A-27C1-19C5EE937914}"/>
              </a:ext>
            </a:extLst>
          </p:cNvPr>
          <p:cNvCxnSpPr>
            <a:cxnSpLocks/>
          </p:cNvCxnSpPr>
          <p:nvPr/>
        </p:nvCxnSpPr>
        <p:spPr>
          <a:xfrm>
            <a:off x="7166875" y="5708075"/>
            <a:ext cx="1475165"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6" name="直線矢印コネクタ 485">
            <a:extLst>
              <a:ext uri="{FF2B5EF4-FFF2-40B4-BE49-F238E27FC236}">
                <a16:creationId xmlns:a16="http://schemas.microsoft.com/office/drawing/2014/main" id="{3EF416C1-E0B8-F1E7-860F-254165A7B2F8}"/>
              </a:ext>
            </a:extLst>
          </p:cNvPr>
          <p:cNvCxnSpPr>
            <a:cxnSpLocks/>
          </p:cNvCxnSpPr>
          <p:nvPr/>
        </p:nvCxnSpPr>
        <p:spPr>
          <a:xfrm>
            <a:off x="7904458" y="5697368"/>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線コネクタ 486">
            <a:extLst>
              <a:ext uri="{FF2B5EF4-FFF2-40B4-BE49-F238E27FC236}">
                <a16:creationId xmlns:a16="http://schemas.microsoft.com/office/drawing/2014/main" id="{B4D31453-1D7C-170A-EB5A-42EFF296BFF2}"/>
              </a:ext>
            </a:extLst>
          </p:cNvPr>
          <p:cNvCxnSpPr/>
          <p:nvPr/>
        </p:nvCxnSpPr>
        <p:spPr>
          <a:xfrm>
            <a:off x="10875419"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88" name="図 487" descr="アイコン&#10;&#10;自動的に生成された説明">
            <a:extLst>
              <a:ext uri="{FF2B5EF4-FFF2-40B4-BE49-F238E27FC236}">
                <a16:creationId xmlns:a16="http://schemas.microsoft.com/office/drawing/2014/main" id="{9CD55B7B-E1BE-31F3-EF3F-B620E275BAD4}"/>
              </a:ext>
            </a:extLst>
          </p:cNvPr>
          <p:cNvPicPr>
            <a:picLocks noChangeAspect="1"/>
          </p:cNvPicPr>
          <p:nvPr/>
        </p:nvPicPr>
        <p:blipFill>
          <a:blip r:embed="rId3"/>
          <a:stretch>
            <a:fillRect/>
          </a:stretch>
        </p:blipFill>
        <p:spPr>
          <a:xfrm rot="5400000" flipV="1">
            <a:off x="11456386" y="5606550"/>
            <a:ext cx="485547" cy="474427"/>
          </a:xfrm>
          <a:prstGeom prst="rect">
            <a:avLst/>
          </a:prstGeom>
        </p:spPr>
      </p:pic>
      <p:sp>
        <p:nvSpPr>
          <p:cNvPr id="489" name="テキスト ボックス 488">
            <a:extLst>
              <a:ext uri="{FF2B5EF4-FFF2-40B4-BE49-F238E27FC236}">
                <a16:creationId xmlns:a16="http://schemas.microsoft.com/office/drawing/2014/main" id="{90B07F73-C2E6-CFD6-7F27-A34CE1F82C40}"/>
              </a:ext>
            </a:extLst>
          </p:cNvPr>
          <p:cNvSpPr txBox="1"/>
          <p:nvPr/>
        </p:nvSpPr>
        <p:spPr>
          <a:xfrm>
            <a:off x="10871368" y="3568870"/>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(3)</a:t>
            </a:r>
            <a:endParaRPr kumimoji="1" lang="ja-JP" altLang="en-US" sz="12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5920644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72</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123250"/>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pic>
        <p:nvPicPr>
          <p:cNvPr id="52" name="図 51" descr="グラフィカル ユーザー インターフェイス, テキスト, アプリケーション, メール&#10;&#10;自動的に生成された説明">
            <a:extLst>
              <a:ext uri="{FF2B5EF4-FFF2-40B4-BE49-F238E27FC236}">
                <a16:creationId xmlns:a16="http://schemas.microsoft.com/office/drawing/2014/main" id="{C7EAF7CF-D325-BB28-50D1-D3B427ED71AD}"/>
              </a:ext>
            </a:extLst>
          </p:cNvPr>
          <p:cNvPicPr>
            <a:picLocks noChangeAspect="1"/>
          </p:cNvPicPr>
          <p:nvPr/>
        </p:nvPicPr>
        <p:blipFill rotWithShape="1">
          <a:blip r:embed="rId3"/>
          <a:srcRect b="76742"/>
          <a:stretch/>
        </p:blipFill>
        <p:spPr>
          <a:xfrm>
            <a:off x="2566461" y="1070264"/>
            <a:ext cx="8808535" cy="1637697"/>
          </a:xfrm>
          <a:prstGeom prst="rect">
            <a:avLst/>
          </a:prstGeom>
          <a:ln>
            <a:noFill/>
          </a:ln>
        </p:spPr>
      </p:pic>
      <p:pic>
        <p:nvPicPr>
          <p:cNvPr id="55" name="図 54" descr="グラフィカル ユーザー インターフェイス, テキスト, アプリケーション, メール&#10;&#10;自動的に生成された説明">
            <a:extLst>
              <a:ext uri="{FF2B5EF4-FFF2-40B4-BE49-F238E27FC236}">
                <a16:creationId xmlns:a16="http://schemas.microsoft.com/office/drawing/2014/main" id="{F81B7EC2-05AB-64A4-D0F5-D6A8DD3B57F7}"/>
              </a:ext>
            </a:extLst>
          </p:cNvPr>
          <p:cNvPicPr>
            <a:picLocks noChangeAspect="1"/>
          </p:cNvPicPr>
          <p:nvPr/>
        </p:nvPicPr>
        <p:blipFill rotWithShape="1">
          <a:blip r:embed="rId3"/>
          <a:srcRect t="43311" b="43093"/>
          <a:stretch/>
        </p:blipFill>
        <p:spPr>
          <a:xfrm>
            <a:off x="2566461" y="3446751"/>
            <a:ext cx="8808533" cy="957308"/>
          </a:xfrm>
          <a:prstGeom prst="rect">
            <a:avLst/>
          </a:prstGeom>
          <a:ln>
            <a:noFill/>
          </a:ln>
        </p:spPr>
      </p:pic>
      <p:pic>
        <p:nvPicPr>
          <p:cNvPr id="61" name="図 60" descr="グラフィカル ユーザー インターフェイス, テキスト, アプリケーション, メール&#10;&#10;自動的に生成された説明">
            <a:extLst>
              <a:ext uri="{FF2B5EF4-FFF2-40B4-BE49-F238E27FC236}">
                <a16:creationId xmlns:a16="http://schemas.microsoft.com/office/drawing/2014/main" id="{8F055CBC-7C17-3DB5-6C52-C08B91E04C49}"/>
              </a:ext>
            </a:extLst>
          </p:cNvPr>
          <p:cNvPicPr>
            <a:picLocks noChangeAspect="1"/>
          </p:cNvPicPr>
          <p:nvPr/>
        </p:nvPicPr>
        <p:blipFill rotWithShape="1">
          <a:blip r:embed="rId3"/>
          <a:srcRect t="27464" b="63421"/>
          <a:stretch/>
        </p:blipFill>
        <p:spPr>
          <a:xfrm>
            <a:off x="2566461" y="2754683"/>
            <a:ext cx="8808541" cy="641885"/>
          </a:xfrm>
          <a:prstGeom prst="rect">
            <a:avLst/>
          </a:prstGeom>
          <a:ln>
            <a:noFill/>
          </a:ln>
        </p:spPr>
      </p:pic>
      <p:pic>
        <p:nvPicPr>
          <p:cNvPr id="54" name="図 53" descr="グラフィカル ユーザー インターフェイス, テキスト, アプリケーション, メール&#10;&#10;自動的に生成された説明">
            <a:extLst>
              <a:ext uri="{FF2B5EF4-FFF2-40B4-BE49-F238E27FC236}">
                <a16:creationId xmlns:a16="http://schemas.microsoft.com/office/drawing/2014/main" id="{AE4F25B4-5181-BDCD-AFF4-3DC131E9C594}"/>
              </a:ext>
            </a:extLst>
          </p:cNvPr>
          <p:cNvPicPr>
            <a:picLocks noChangeAspect="1"/>
          </p:cNvPicPr>
          <p:nvPr/>
        </p:nvPicPr>
        <p:blipFill rotWithShape="1">
          <a:blip r:embed="rId3"/>
          <a:srcRect t="59440" b="32308"/>
          <a:stretch/>
        </p:blipFill>
        <p:spPr>
          <a:xfrm>
            <a:off x="2566456" y="4450116"/>
            <a:ext cx="8808545" cy="581088"/>
          </a:xfrm>
          <a:prstGeom prst="rect">
            <a:avLst/>
          </a:prstGeom>
        </p:spPr>
      </p:pic>
      <p:pic>
        <p:nvPicPr>
          <p:cNvPr id="87" name="図 86" descr="グラフィカル ユーザー インターフェイス, テキスト, アプリケーション, メール&#10;&#10;自動的に生成された説明">
            <a:extLst>
              <a:ext uri="{FF2B5EF4-FFF2-40B4-BE49-F238E27FC236}">
                <a16:creationId xmlns:a16="http://schemas.microsoft.com/office/drawing/2014/main" id="{6752C550-D1BA-F555-7115-7F49C670208A}"/>
              </a:ext>
            </a:extLst>
          </p:cNvPr>
          <p:cNvPicPr>
            <a:picLocks noChangeAspect="1"/>
          </p:cNvPicPr>
          <p:nvPr/>
        </p:nvPicPr>
        <p:blipFill rotWithShape="1">
          <a:blip r:embed="rId3"/>
          <a:srcRect t="73192" b="17236"/>
          <a:stretch/>
        </p:blipFill>
        <p:spPr>
          <a:xfrm>
            <a:off x="2566460" y="5078280"/>
            <a:ext cx="8808532" cy="673972"/>
          </a:xfrm>
          <a:prstGeom prst="rect">
            <a:avLst/>
          </a:prstGeom>
        </p:spPr>
      </p:pic>
      <p:pic>
        <p:nvPicPr>
          <p:cNvPr id="88" name="図 87" descr="グラフィカル ユーザー インターフェイス, テキスト, アプリケーション, メール&#10;&#10;自動的に生成された説明">
            <a:extLst>
              <a:ext uri="{FF2B5EF4-FFF2-40B4-BE49-F238E27FC236}">
                <a16:creationId xmlns:a16="http://schemas.microsoft.com/office/drawing/2014/main" id="{307F5CDB-6152-5317-07A9-71F1C008B7A0}"/>
              </a:ext>
            </a:extLst>
          </p:cNvPr>
          <p:cNvPicPr>
            <a:picLocks noChangeAspect="1"/>
          </p:cNvPicPr>
          <p:nvPr/>
        </p:nvPicPr>
        <p:blipFill rotWithShape="1">
          <a:blip r:embed="rId3"/>
          <a:srcRect t="85111"/>
          <a:stretch/>
        </p:blipFill>
        <p:spPr>
          <a:xfrm>
            <a:off x="2566462" y="5803134"/>
            <a:ext cx="8808530" cy="1048410"/>
          </a:xfrm>
          <a:prstGeom prst="rect">
            <a:avLst/>
          </a:prstGeom>
        </p:spPr>
      </p:pic>
      <p:sp>
        <p:nvSpPr>
          <p:cNvPr id="89" name="正方形/長方形 88">
            <a:extLst>
              <a:ext uri="{FF2B5EF4-FFF2-40B4-BE49-F238E27FC236}">
                <a16:creationId xmlns:a16="http://schemas.microsoft.com/office/drawing/2014/main" id="{45C91E80-9A7D-1899-67F7-FE4E05AF27DD}"/>
              </a:ext>
            </a:extLst>
          </p:cNvPr>
          <p:cNvSpPr/>
          <p:nvPr/>
        </p:nvSpPr>
        <p:spPr>
          <a:xfrm>
            <a:off x="2558687" y="1047621"/>
            <a:ext cx="65472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B2B2CE67-90DD-30AF-0E1C-7998BF6F6B9C}"/>
              </a:ext>
            </a:extLst>
          </p:cNvPr>
          <p:cNvSpPr/>
          <p:nvPr/>
        </p:nvSpPr>
        <p:spPr>
          <a:xfrm>
            <a:off x="2558689" y="2688292"/>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F762D5C7-A2D1-9CFA-C5BD-3CAA52AE32C7}"/>
              </a:ext>
            </a:extLst>
          </p:cNvPr>
          <p:cNvSpPr/>
          <p:nvPr/>
        </p:nvSpPr>
        <p:spPr>
          <a:xfrm>
            <a:off x="2558689" y="3410266"/>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87BFBB19-FA57-86D5-775E-47D6A9A8513E}"/>
              </a:ext>
            </a:extLst>
          </p:cNvPr>
          <p:cNvSpPr/>
          <p:nvPr/>
        </p:nvSpPr>
        <p:spPr>
          <a:xfrm>
            <a:off x="2558688" y="4464797"/>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9E07AE21-FE6D-2E0A-C8D9-0460F8C41CA1}"/>
              </a:ext>
            </a:extLst>
          </p:cNvPr>
          <p:cNvSpPr/>
          <p:nvPr/>
        </p:nvSpPr>
        <p:spPr>
          <a:xfrm>
            <a:off x="2558687" y="5077261"/>
            <a:ext cx="78718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81F3C9A0-477F-51F3-C7B9-09EEF13E0743}"/>
              </a:ext>
            </a:extLst>
          </p:cNvPr>
          <p:cNvSpPr/>
          <p:nvPr/>
        </p:nvSpPr>
        <p:spPr>
          <a:xfrm>
            <a:off x="2558687" y="5813859"/>
            <a:ext cx="78718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85F84B5D-A0B5-ACE6-2D2B-68524A21AF0D}"/>
              </a:ext>
            </a:extLst>
          </p:cNvPr>
          <p:cNvSpPr/>
          <p:nvPr/>
        </p:nvSpPr>
        <p:spPr>
          <a:xfrm>
            <a:off x="2579469" y="1370578"/>
            <a:ext cx="8808530" cy="13033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38E5E93E-C5F6-8CB7-F551-7EAF82CB1FF2}"/>
              </a:ext>
            </a:extLst>
          </p:cNvPr>
          <p:cNvSpPr/>
          <p:nvPr/>
        </p:nvSpPr>
        <p:spPr>
          <a:xfrm>
            <a:off x="2566456" y="3018747"/>
            <a:ext cx="8808530" cy="319353"/>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53A16BB2-593E-5EB4-6972-3B5E581B765E}"/>
              </a:ext>
            </a:extLst>
          </p:cNvPr>
          <p:cNvSpPr/>
          <p:nvPr/>
        </p:nvSpPr>
        <p:spPr>
          <a:xfrm>
            <a:off x="2579469" y="3722327"/>
            <a:ext cx="8808530" cy="658930"/>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正方形/長方形 103">
            <a:extLst>
              <a:ext uri="{FF2B5EF4-FFF2-40B4-BE49-F238E27FC236}">
                <a16:creationId xmlns:a16="http://schemas.microsoft.com/office/drawing/2014/main" id="{FCE6E9C7-374A-1095-2AB2-2A8DB1F6EB2B}"/>
              </a:ext>
            </a:extLst>
          </p:cNvPr>
          <p:cNvSpPr/>
          <p:nvPr/>
        </p:nvSpPr>
        <p:spPr>
          <a:xfrm>
            <a:off x="2579469" y="4780710"/>
            <a:ext cx="8808530" cy="22029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正方形/長方形 104">
            <a:extLst>
              <a:ext uri="{FF2B5EF4-FFF2-40B4-BE49-F238E27FC236}">
                <a16:creationId xmlns:a16="http://schemas.microsoft.com/office/drawing/2014/main" id="{ADC500EF-BACB-4CB4-619A-4544D1973239}"/>
              </a:ext>
            </a:extLst>
          </p:cNvPr>
          <p:cNvSpPr/>
          <p:nvPr/>
        </p:nvSpPr>
        <p:spPr>
          <a:xfrm>
            <a:off x="2566456" y="5400557"/>
            <a:ext cx="8808530"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正方形/長方形 105">
            <a:extLst>
              <a:ext uri="{FF2B5EF4-FFF2-40B4-BE49-F238E27FC236}">
                <a16:creationId xmlns:a16="http://schemas.microsoft.com/office/drawing/2014/main" id="{070A29F9-2558-2096-4FA5-3FD1F999273A}"/>
              </a:ext>
            </a:extLst>
          </p:cNvPr>
          <p:cNvSpPr/>
          <p:nvPr/>
        </p:nvSpPr>
        <p:spPr>
          <a:xfrm>
            <a:off x="2566456" y="6134804"/>
            <a:ext cx="8808530" cy="594980"/>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正方形/長方形 106">
            <a:extLst>
              <a:ext uri="{FF2B5EF4-FFF2-40B4-BE49-F238E27FC236}">
                <a16:creationId xmlns:a16="http://schemas.microsoft.com/office/drawing/2014/main" id="{EE224A1B-0CD3-54CA-475B-374A063999BD}"/>
              </a:ext>
            </a:extLst>
          </p:cNvPr>
          <p:cNvSpPr/>
          <p:nvPr/>
        </p:nvSpPr>
        <p:spPr>
          <a:xfrm>
            <a:off x="3353647" y="5074795"/>
            <a:ext cx="1437509"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正方形/長方形 107">
            <a:extLst>
              <a:ext uri="{FF2B5EF4-FFF2-40B4-BE49-F238E27FC236}">
                <a16:creationId xmlns:a16="http://schemas.microsoft.com/office/drawing/2014/main" id="{CB9452B1-77F1-1B15-7CE8-0FD5B8B05D28}"/>
              </a:ext>
            </a:extLst>
          </p:cNvPr>
          <p:cNvSpPr/>
          <p:nvPr/>
        </p:nvSpPr>
        <p:spPr>
          <a:xfrm>
            <a:off x="3353647" y="5808027"/>
            <a:ext cx="1437509"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467497"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419631"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99_A</a:t>
            </a:r>
            <a:endParaRPr kumimoji="1" lang="ja-JP" altLang="en-US" sz="1600">
              <a:latin typeface="Hiragino Sans W4" panose="020B0400000000000000" pitchFamily="34" charset="-128"/>
              <a:ea typeface="Hiragino Sans W4" panose="020B0400000000000000" pitchFamily="34" charset="-128"/>
            </a:endParaRPr>
          </a:p>
        </p:txBody>
      </p:sp>
      <p:sp>
        <p:nvSpPr>
          <p:cNvPr id="5" name="角丸四角形吹き出し 4">
            <a:extLst>
              <a:ext uri="{FF2B5EF4-FFF2-40B4-BE49-F238E27FC236}">
                <a16:creationId xmlns:a16="http://schemas.microsoft.com/office/drawing/2014/main" id="{EDE8C94C-FDBF-A206-4DAB-511AF6F6A55A}"/>
              </a:ext>
            </a:extLst>
          </p:cNvPr>
          <p:cNvSpPr/>
          <p:nvPr/>
        </p:nvSpPr>
        <p:spPr>
          <a:xfrm>
            <a:off x="1932709" y="852054"/>
            <a:ext cx="9663546" cy="5985163"/>
          </a:xfrm>
          <a:prstGeom prst="wedgeRoundRectCallout">
            <a:avLst>
              <a:gd name="adj1" fmla="val -54711"/>
              <a:gd name="adj2" fmla="val -19114"/>
              <a:gd name="adj3" fmla="val 16667"/>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07766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A488AAD-CFE4-A849-8C5D-185237148120}"/>
              </a:ext>
            </a:extLst>
          </p:cNvPr>
          <p:cNvSpPr/>
          <p:nvPr/>
        </p:nvSpPr>
        <p:spPr>
          <a:xfrm>
            <a:off x="1335907" y="2062931"/>
            <a:ext cx="3752560" cy="3262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7030A0"/>
                </a:solidFill>
                <a:latin typeface="Hiragino Sans W4" panose="020B0400000000000000" pitchFamily="34" charset="-128"/>
                <a:ea typeface="Hiragino Sans W4" panose="020B0400000000000000" pitchFamily="34" charset="-128"/>
              </a:rPr>
              <a:t>RQ1</a:t>
            </a:r>
            <a:r>
              <a:rPr lang="en-US" altLang="ja-JP" sz="2400" dirty="0">
                <a:solidFill>
                  <a:srgbClr val="7030A0"/>
                </a:solidFill>
                <a:latin typeface="Hiragino Sans W4" panose="020B0400000000000000" pitchFamily="34" charset="-128"/>
                <a:ea typeface="Hiragino Sans W4" panose="020B0400000000000000" pitchFamily="34" charset="-128"/>
              </a:rPr>
              <a:t> </a:t>
            </a: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入力言語の違いによって</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en-US" altLang="ja-JP" sz="24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4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4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4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4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400">
                <a:solidFill>
                  <a:schemeClr val="tx1"/>
                </a:solidFill>
                <a:latin typeface="Hiragino Kaku Gothic Pro W3" panose="020B0300000000000000" pitchFamily="34" charset="-128"/>
                <a:ea typeface="Hiragino Kaku Gothic Pro W3" panose="020B0300000000000000" pitchFamily="34" charset="-128"/>
              </a:rPr>
              <a:t>に</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どのような影響を</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与えるのか？</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7" name="スライド番号プレースホルダー 6">
            <a:extLst>
              <a:ext uri="{FF2B5EF4-FFF2-40B4-BE49-F238E27FC236}">
                <a16:creationId xmlns:a16="http://schemas.microsoft.com/office/drawing/2014/main" id="{493C60D7-474D-0743-A91A-107DA53CB085}"/>
              </a:ext>
            </a:extLst>
          </p:cNvPr>
          <p:cNvSpPr>
            <a:spLocks noGrp="1"/>
          </p:cNvSpPr>
          <p:nvPr>
            <p:ph type="sldNum" sz="quarter" idx="12"/>
          </p:nvPr>
        </p:nvSpPr>
        <p:spPr/>
        <p:txBody>
          <a:bodyPr/>
          <a:lstStyle/>
          <a:p>
            <a:fld id="{1C481879-4BA0-5845-809A-AFF3432D951A}" type="slidenum">
              <a:rPr kumimoji="1" lang="ja-JP" altLang="en-US" smtClean="0"/>
              <a:t>73</a:t>
            </a:fld>
            <a:endParaRPr kumimoji="1" lang="ja-JP" altLang="en-US"/>
          </a:p>
        </p:txBody>
      </p:sp>
      <p:sp>
        <p:nvSpPr>
          <p:cNvPr id="5" name="タイトル 4">
            <a:extLst>
              <a:ext uri="{FF2B5EF4-FFF2-40B4-BE49-F238E27FC236}">
                <a16:creationId xmlns:a16="http://schemas.microsoft.com/office/drawing/2014/main" id="{C4497136-05FC-AA42-B03E-358E1D96BB8D}"/>
              </a:ext>
            </a:extLst>
          </p:cNvPr>
          <p:cNvSpPr>
            <a:spLocks noGrp="1"/>
          </p:cNvSpPr>
          <p:nvPr>
            <p:ph type="title"/>
          </p:nvPr>
        </p:nvSpPr>
        <p:spPr>
          <a:xfrm>
            <a:off x="467497" y="229662"/>
            <a:ext cx="10515600" cy="1325563"/>
          </a:xfrm>
        </p:spPr>
        <p:txBody>
          <a:bodyPr/>
          <a:lstStyle/>
          <a:p>
            <a:r>
              <a:rPr lang="en-US" altLang="ja-JP" dirty="0"/>
              <a:t>Research Question</a:t>
            </a:r>
            <a:endParaRPr lang="ja-JP" altLang="en-US"/>
          </a:p>
        </p:txBody>
      </p:sp>
      <p:sp>
        <p:nvSpPr>
          <p:cNvPr id="8" name="正方形/長方形 7">
            <a:extLst>
              <a:ext uri="{FF2B5EF4-FFF2-40B4-BE49-F238E27FC236}">
                <a16:creationId xmlns:a16="http://schemas.microsoft.com/office/drawing/2014/main" id="{C2046081-D67E-BC47-A923-5B5A0AC6BE1D}"/>
              </a:ext>
            </a:extLst>
          </p:cNvPr>
          <p:cNvSpPr/>
          <p:nvPr/>
        </p:nvSpPr>
        <p:spPr>
          <a:xfrm>
            <a:off x="7103535" y="2062931"/>
            <a:ext cx="3752561" cy="32626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7030A0"/>
                </a:solidFill>
                <a:latin typeface="Hiragino Sans W4" panose="020B0400000000000000" pitchFamily="34" charset="-128"/>
                <a:ea typeface="Hiragino Sans W4" panose="020B0400000000000000" pitchFamily="34" charset="-128"/>
              </a:rPr>
              <a:t>RQ2</a:t>
            </a: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入力言語の違いによって</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推薦プログラムの</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可読性に</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差が生じるのか？</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116125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8</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
        <p:nvSpPr>
          <p:cNvPr id="2" name="テキスト ボックス 1">
            <a:extLst>
              <a:ext uri="{FF2B5EF4-FFF2-40B4-BE49-F238E27FC236}">
                <a16:creationId xmlns:a16="http://schemas.microsoft.com/office/drawing/2014/main" id="{326A45D1-677B-E82B-734F-81F636A22A69}"/>
              </a:ext>
            </a:extLst>
          </p:cNvPr>
          <p:cNvSpPr txBox="1"/>
          <p:nvPr/>
        </p:nvSpPr>
        <p:spPr>
          <a:xfrm>
            <a:off x="1000579"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1.3</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1AB7E5A0-FE6E-4311-7117-089D3A6D1029}"/>
              </a:ext>
            </a:extLst>
          </p:cNvPr>
          <p:cNvSpPr txBox="1"/>
          <p:nvPr/>
        </p:nvSpPr>
        <p:spPr>
          <a:xfrm>
            <a:off x="4456695"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15</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1" name="テキスト ボックス 10">
            <a:extLst>
              <a:ext uri="{FF2B5EF4-FFF2-40B4-BE49-F238E27FC236}">
                <a16:creationId xmlns:a16="http://schemas.microsoft.com/office/drawing/2014/main" id="{596589B8-FD1C-03F1-1C05-BB147603E742}"/>
              </a:ext>
            </a:extLst>
          </p:cNvPr>
          <p:cNvSpPr txBox="1"/>
          <p:nvPr/>
        </p:nvSpPr>
        <p:spPr>
          <a:xfrm>
            <a:off x="7767681"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11</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3F83ABA4-AE3D-9D0C-D00E-53D8D20DE496}"/>
              </a:ext>
            </a:extLst>
          </p:cNvPr>
          <p:cNvSpPr txBox="1"/>
          <p:nvPr/>
        </p:nvSpPr>
        <p:spPr>
          <a:xfrm>
            <a:off x="1351630" y="4872692"/>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各言語を話せる人口は異なる</a:t>
            </a:r>
            <a:endParaRPr lang="en-US" altLang="ja-JP" sz="28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20209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9</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
        <p:nvSpPr>
          <p:cNvPr id="2" name="テキスト ボックス 1">
            <a:extLst>
              <a:ext uri="{FF2B5EF4-FFF2-40B4-BE49-F238E27FC236}">
                <a16:creationId xmlns:a16="http://schemas.microsoft.com/office/drawing/2014/main" id="{326A45D1-677B-E82B-734F-81F636A22A69}"/>
              </a:ext>
            </a:extLst>
          </p:cNvPr>
          <p:cNvSpPr txBox="1"/>
          <p:nvPr/>
        </p:nvSpPr>
        <p:spPr>
          <a:xfrm>
            <a:off x="1000579"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1.3</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1AB7E5A0-FE6E-4311-7117-089D3A6D1029}"/>
              </a:ext>
            </a:extLst>
          </p:cNvPr>
          <p:cNvSpPr txBox="1"/>
          <p:nvPr/>
        </p:nvSpPr>
        <p:spPr>
          <a:xfrm>
            <a:off x="4456695"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15</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1" name="テキスト ボックス 10">
            <a:extLst>
              <a:ext uri="{FF2B5EF4-FFF2-40B4-BE49-F238E27FC236}">
                <a16:creationId xmlns:a16="http://schemas.microsoft.com/office/drawing/2014/main" id="{596589B8-FD1C-03F1-1C05-BB147603E742}"/>
              </a:ext>
            </a:extLst>
          </p:cNvPr>
          <p:cNvSpPr txBox="1"/>
          <p:nvPr/>
        </p:nvSpPr>
        <p:spPr>
          <a:xfrm>
            <a:off x="7767681"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11</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3F83ABA4-AE3D-9D0C-D00E-53D8D20DE496}"/>
              </a:ext>
            </a:extLst>
          </p:cNvPr>
          <p:cNvSpPr txBox="1"/>
          <p:nvPr/>
        </p:nvSpPr>
        <p:spPr>
          <a:xfrm>
            <a:off x="1351630" y="4872692"/>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各言語を話せる人口は異なる</a:t>
            </a:r>
            <a:endParaRPr lang="en-US" altLang="ja-JP" sz="2800" dirty="0">
              <a:latin typeface="Hiragino Sans W4" panose="020B0400000000000000" pitchFamily="34" charset="-128"/>
              <a:ea typeface="Hiragino Sans W4" panose="020B0400000000000000" pitchFamily="34" charset="-128"/>
            </a:endParaRPr>
          </a:p>
        </p:txBody>
      </p:sp>
      <p:sp>
        <p:nvSpPr>
          <p:cNvPr id="4" name="正方形/長方形 3">
            <a:extLst>
              <a:ext uri="{FF2B5EF4-FFF2-40B4-BE49-F238E27FC236}">
                <a16:creationId xmlns:a16="http://schemas.microsoft.com/office/drawing/2014/main" id="{C79EDAB4-C8F0-623C-8939-568FE29EF01C}"/>
              </a:ext>
            </a:extLst>
          </p:cNvPr>
          <p:cNvSpPr/>
          <p:nvPr/>
        </p:nvSpPr>
        <p:spPr>
          <a:xfrm>
            <a:off x="0" y="0"/>
            <a:ext cx="12192000" cy="6858000"/>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92DA6F01-E658-CD08-66E4-ED00461933CE}"/>
              </a:ext>
            </a:extLst>
          </p:cNvPr>
          <p:cNvSpPr/>
          <p:nvPr/>
        </p:nvSpPr>
        <p:spPr>
          <a:xfrm>
            <a:off x="1630678" y="2247705"/>
            <a:ext cx="8930640" cy="2479040"/>
          </a:xfrm>
          <a:prstGeom prst="rect">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a:latin typeface="Hiragino Sans W4" panose="020B0400000000000000" pitchFamily="34" charset="-128"/>
                <a:ea typeface="Hiragino Sans W4" panose="020B0400000000000000" pitchFamily="34" charset="-128"/>
              </a:rPr>
              <a:t>入力</a:t>
            </a:r>
            <a:r>
              <a:rPr kumimoji="1" lang="ja-JP" altLang="en-US" sz="2800">
                <a:latin typeface="Hiragino Sans W4" panose="020B0400000000000000" pitchFamily="34" charset="-128"/>
                <a:ea typeface="Hiragino Sans W4" panose="020B0400000000000000" pitchFamily="34" charset="-128"/>
              </a:rPr>
              <a:t>に異なる言語を使用することで，</a:t>
            </a:r>
            <a:endParaRPr kumimoji="1" lang="en-US" altLang="ja-JP" sz="2800" dirty="0">
              <a:latin typeface="Hiragino Sans W4" panose="020B0400000000000000" pitchFamily="34" charset="-128"/>
              <a:ea typeface="Hiragino Sans W4" panose="020B0400000000000000" pitchFamily="34" charset="-128"/>
            </a:endParaRPr>
          </a:p>
          <a:p>
            <a:pPr algn="ctr"/>
            <a:r>
              <a:rPr lang="ja-JP" altLang="en-US" sz="2800">
                <a:latin typeface="Hiragino Sans W4" panose="020B0400000000000000" pitchFamily="34" charset="-128"/>
                <a:ea typeface="Hiragino Sans W4" panose="020B0400000000000000" pitchFamily="34" charset="-128"/>
              </a:rPr>
              <a:t>学習データ数の不均衡などにより</a:t>
            </a:r>
            <a:endParaRPr kumimoji="1" lang="en-US" altLang="ja-JP" sz="2800" dirty="0">
              <a:latin typeface="Hiragino Sans W4" panose="020B0400000000000000" pitchFamily="34" charset="-128"/>
              <a:ea typeface="Hiragino Sans W4" panose="020B0400000000000000" pitchFamily="34" charset="-128"/>
            </a:endParaRPr>
          </a:p>
          <a:p>
            <a:pPr algn="ctr"/>
            <a:r>
              <a:rPr lang="ja-JP" altLang="en-US" sz="2800">
                <a:solidFill>
                  <a:srgbClr val="FF0000"/>
                </a:solidFill>
                <a:latin typeface="Hiragino Sans W4" panose="020B0400000000000000" pitchFamily="34" charset="-128"/>
                <a:ea typeface="Hiragino Sans W4" panose="020B0400000000000000" pitchFamily="34" charset="-128"/>
              </a:rPr>
              <a:t>学習結果のバイアス</a:t>
            </a:r>
            <a:r>
              <a:rPr lang="ja-JP" altLang="en-US" sz="2800">
                <a:latin typeface="Hiragino Sans W4" panose="020B0400000000000000" pitchFamily="34" charset="-128"/>
                <a:ea typeface="Hiragino Sans W4" panose="020B0400000000000000" pitchFamily="34" charset="-128"/>
              </a:rPr>
              <a:t>につながる可能性がある</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7375218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2">
              <a:lumMod val="75000"/>
            </a:schemeClr>
          </a:solidFill>
        </a:ln>
      </a:spPr>
      <a:bodyPr rtlCol="0" anchor="ct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13651</TotalTime>
  <Words>8755</Words>
  <Application>Microsoft Macintosh PowerPoint</Application>
  <PresentationFormat>ワイド画面</PresentationFormat>
  <Paragraphs>2072</Paragraphs>
  <Slides>73</Slides>
  <Notes>73</Notes>
  <HiddenSlides>21</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73</vt:i4>
      </vt:variant>
    </vt:vector>
  </HeadingPairs>
  <TitlesOfParts>
    <vt:vector size="83" baseType="lpstr">
      <vt:lpstr>Hiragino Kaku Gothic Pro W3</vt:lpstr>
      <vt:lpstr>Hiragino Sans W4</vt:lpstr>
      <vt:lpstr>游ゴシック</vt:lpstr>
      <vt:lpstr>游ゴシック Light</vt:lpstr>
      <vt:lpstr>Arial</vt:lpstr>
      <vt:lpstr>Cambria Math</vt:lpstr>
      <vt:lpstr>Helvetica</vt:lpstr>
      <vt:lpstr>Menlo</vt:lpstr>
      <vt:lpstr>Office テーマ</vt:lpstr>
      <vt:lpstr>1_Office テーマ</vt:lpstr>
      <vt:lpstr>GitHub Copilotを用いた  コード推薦における入力言語の影響調査</vt:lpstr>
      <vt:lpstr>研究の背景: 支援ツールを活用した開発</vt:lpstr>
      <vt:lpstr>研究の背景: 支援ツールを活用した開発</vt:lpstr>
      <vt:lpstr>研究の背景: 支援ツールを活用した開発</vt:lpstr>
      <vt:lpstr>研究の背景: 入力順序による出力の違い[1]</vt:lpstr>
      <vt:lpstr>研究の背景: 入力順序による出力の違い</vt:lpstr>
      <vt:lpstr>研究の背景: 多種多様な言語</vt:lpstr>
      <vt:lpstr>研究の背景: 多種多様な言語</vt:lpstr>
      <vt:lpstr>研究の背景: 多種多様な言語</vt:lpstr>
      <vt:lpstr>研究の目的</vt:lpstr>
      <vt:lpstr>実験設計</vt:lpstr>
      <vt:lpstr>実験設計</vt:lpstr>
      <vt:lpstr>データセット構築</vt:lpstr>
      <vt:lpstr>データセット構築</vt:lpstr>
      <vt:lpstr>データセット構築</vt:lpstr>
      <vt:lpstr>データセット構築</vt:lpstr>
      <vt:lpstr>データセット構築</vt:lpstr>
      <vt:lpstr>実験設計</vt:lpstr>
      <vt:lpstr>コード推薦</vt:lpstr>
      <vt:lpstr>コード推薦</vt:lpstr>
      <vt:lpstr>コード推薦</vt:lpstr>
      <vt:lpstr>コード推薦</vt:lpstr>
      <vt:lpstr>コード推薦</vt:lpstr>
      <vt:lpstr>コード推薦([e.g.] 99 - A)</vt:lpstr>
      <vt:lpstr>コード推薦([e.g.] 99 - A)</vt:lpstr>
      <vt:lpstr>コード推薦([e.g.] 99 - A)</vt:lpstr>
      <vt:lpstr>コード推薦([e.g.] 99 - A)</vt:lpstr>
      <vt:lpstr>コード推薦([e.g.] 99 - A)</vt:lpstr>
      <vt:lpstr>コード推薦([e.g.] 99 - A)</vt:lpstr>
      <vt:lpstr>コード推薦([e.g.] 99 - A)</vt:lpstr>
      <vt:lpstr>コード推薦([e.g.] 99 - A)</vt:lpstr>
      <vt:lpstr>実験設計</vt:lpstr>
      <vt:lpstr>取得スクリプトのテストと評価</vt:lpstr>
      <vt:lpstr>取得スクリプトのテストと評価</vt:lpstr>
      <vt:lpstr>取得スクリプトのテストと評価</vt:lpstr>
      <vt:lpstr>取得スクリプトのテストと評価</vt:lpstr>
      <vt:lpstr>取得スクリプトのテストと評価</vt:lpstr>
      <vt:lpstr>評価指標</vt:lpstr>
      <vt:lpstr>評価指標</vt:lpstr>
      <vt:lpstr>評価指標</vt:lpstr>
      <vt:lpstr>Research Question</vt:lpstr>
      <vt:lpstr>結果：全難易度において日本語のAccuracyが最も高かった</vt:lpstr>
      <vt:lpstr>結果：全難易度において日本語のAccuracyが最も高かった</vt:lpstr>
      <vt:lpstr>Accuracyの差が大きかった問題 ([e.g.] 212 - A)</vt:lpstr>
      <vt:lpstr>Accuracyの差が大きかった問題 ([e.g.] 212 - A)</vt:lpstr>
      <vt:lpstr>Accuracyの差が大きかった問題 ([e.g.] 212 - A)</vt:lpstr>
      <vt:lpstr>Accuracyの差が大きかった問題 ([e.g.] 212 - A)</vt:lpstr>
      <vt:lpstr>Accuracyの差が大きかった問題 ([e.g.] 212 - A)</vt:lpstr>
      <vt:lpstr>RQへの回答</vt:lpstr>
      <vt:lpstr>RQへの回答</vt:lpstr>
      <vt:lpstr>今後の展望</vt:lpstr>
      <vt:lpstr>PowerPoint プレゼンテーション</vt:lpstr>
      <vt:lpstr>結果：生成毎に最大で5%の差が生じた</vt:lpstr>
      <vt:lpstr>結果：生成毎に最大で5%の差が生じた</vt:lpstr>
      <vt:lpstr>結果：A問題は推薦スクリプト数が少ない</vt:lpstr>
      <vt:lpstr>結果：生成毎に最大で5%の差が生じた</vt:lpstr>
      <vt:lpstr>結果：生成毎に最大で5%の差が生じた</vt:lpstr>
      <vt:lpstr>結果：英語と比べて全体的に推薦数が少ない</vt:lpstr>
      <vt:lpstr>結果：生成毎に最大４％の差が生じた</vt:lpstr>
      <vt:lpstr>結果：生成毎に最大４％の差が生じた</vt:lpstr>
      <vt:lpstr>結果：生成毎にほとんど差が生じなかった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結果：生成毎に最大で5%の差が生じた</vt:lpstr>
      <vt:lpstr>結果：生成毎に最大で5%の差が生じた</vt:lpstr>
      <vt:lpstr>結果：生成毎に最大で5%の差が生じた</vt:lpstr>
      <vt:lpstr>PowerPoint プレゼンテーション</vt:lpstr>
      <vt:lpstr>PowerPoint プレゼンテーション</vt:lpstr>
      <vt:lpstr>コード推薦([e.g.] 99 - A)</vt:lpstr>
      <vt:lpstr>Research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情報理工学演習</dc:title>
  <dc:creator>koyanagi kei</dc:creator>
  <cp:lastModifiedBy>koyanagi kei</cp:lastModifiedBy>
  <cp:revision>45</cp:revision>
  <cp:lastPrinted>2023-07-07T13:37:18Z</cp:lastPrinted>
  <dcterms:created xsi:type="dcterms:W3CDTF">2022-12-01T09:56:53Z</dcterms:created>
  <dcterms:modified xsi:type="dcterms:W3CDTF">2023-10-23T09:24:26Z</dcterms:modified>
</cp:coreProperties>
</file>